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0"/>
  </p:notesMasterIdLst>
  <p:handoutMasterIdLst>
    <p:handoutMasterId r:id="rId91"/>
  </p:handoutMasterIdLst>
  <p:sldIdLst>
    <p:sldId id="261" r:id="rId2"/>
    <p:sldId id="365" r:id="rId3"/>
    <p:sldId id="357" r:id="rId4"/>
    <p:sldId id="266" r:id="rId5"/>
    <p:sldId id="257" r:id="rId6"/>
    <p:sldId id="263" r:id="rId7"/>
    <p:sldId id="256" r:id="rId8"/>
    <p:sldId id="264" r:id="rId9"/>
    <p:sldId id="269" r:id="rId10"/>
    <p:sldId id="294" r:id="rId11"/>
    <p:sldId id="283" r:id="rId12"/>
    <p:sldId id="259" r:id="rId13"/>
    <p:sldId id="262" r:id="rId14"/>
    <p:sldId id="292" r:id="rId15"/>
    <p:sldId id="272" r:id="rId16"/>
    <p:sldId id="268" r:id="rId17"/>
    <p:sldId id="296" r:id="rId18"/>
    <p:sldId id="290" r:id="rId19"/>
    <p:sldId id="295" r:id="rId20"/>
    <p:sldId id="343" r:id="rId21"/>
    <p:sldId id="344" r:id="rId22"/>
    <p:sldId id="328" r:id="rId23"/>
    <p:sldId id="329" r:id="rId24"/>
    <p:sldId id="330" r:id="rId25"/>
    <p:sldId id="356" r:id="rId26"/>
    <p:sldId id="274" r:id="rId27"/>
    <p:sldId id="273" r:id="rId28"/>
    <p:sldId id="289" r:id="rId29"/>
    <p:sldId id="276" r:id="rId30"/>
    <p:sldId id="277" r:id="rId31"/>
    <p:sldId id="275" r:id="rId32"/>
    <p:sldId id="337" r:id="rId33"/>
    <p:sldId id="335" r:id="rId34"/>
    <p:sldId id="336" r:id="rId35"/>
    <p:sldId id="278" r:id="rId36"/>
    <p:sldId id="326" r:id="rId37"/>
    <p:sldId id="355" r:id="rId38"/>
    <p:sldId id="299" r:id="rId39"/>
    <p:sldId id="300" r:id="rId40"/>
    <p:sldId id="303" r:id="rId41"/>
    <p:sldId id="301" r:id="rId42"/>
    <p:sldId id="302" r:id="rId43"/>
    <p:sldId id="304" r:id="rId44"/>
    <p:sldId id="338" r:id="rId45"/>
    <p:sldId id="354" r:id="rId46"/>
    <p:sldId id="306" r:id="rId47"/>
    <p:sldId id="307" r:id="rId48"/>
    <p:sldId id="309" r:id="rId49"/>
    <p:sldId id="310" r:id="rId50"/>
    <p:sldId id="358" r:id="rId51"/>
    <p:sldId id="339" r:id="rId52"/>
    <p:sldId id="359" r:id="rId53"/>
    <p:sldId id="311" r:id="rId54"/>
    <p:sldId id="313" r:id="rId55"/>
    <p:sldId id="346" r:id="rId56"/>
    <p:sldId id="351" r:id="rId57"/>
    <p:sldId id="314" r:id="rId58"/>
    <p:sldId id="341" r:id="rId59"/>
    <p:sldId id="315" r:id="rId60"/>
    <p:sldId id="360" r:id="rId61"/>
    <p:sldId id="316" r:id="rId62"/>
    <p:sldId id="317" r:id="rId63"/>
    <p:sldId id="340" r:id="rId64"/>
    <p:sldId id="361" r:id="rId65"/>
    <p:sldId id="318" r:id="rId66"/>
    <p:sldId id="319" r:id="rId67"/>
    <p:sldId id="320" r:id="rId68"/>
    <p:sldId id="321" r:id="rId69"/>
    <p:sldId id="362" r:id="rId70"/>
    <p:sldId id="342" r:id="rId71"/>
    <p:sldId id="363" r:id="rId72"/>
    <p:sldId id="322" r:id="rId73"/>
    <p:sldId id="323" r:id="rId74"/>
    <p:sldId id="324" r:id="rId75"/>
    <p:sldId id="347" r:id="rId76"/>
    <p:sldId id="349" r:id="rId77"/>
    <p:sldId id="364" r:id="rId78"/>
    <p:sldId id="350" r:id="rId79"/>
    <p:sldId id="367" r:id="rId80"/>
    <p:sldId id="375" r:id="rId81"/>
    <p:sldId id="368" r:id="rId82"/>
    <p:sldId id="371" r:id="rId83"/>
    <p:sldId id="372" r:id="rId84"/>
    <p:sldId id="374" r:id="rId85"/>
    <p:sldId id="370" r:id="rId86"/>
    <p:sldId id="376" r:id="rId87"/>
    <p:sldId id="369" r:id="rId88"/>
    <p:sldId id="325" r:id="rId8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F0"/>
    <a:srgbClr val="4979CF"/>
    <a:srgbClr val="A6A6A6"/>
    <a:srgbClr val="2F5597"/>
    <a:srgbClr val="5E7C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99" autoAdjust="0"/>
    <p:restoredTop sz="88663" autoAdjust="0"/>
  </p:normalViewPr>
  <p:slideViewPr>
    <p:cSldViewPr snapToGrid="0">
      <p:cViewPr varScale="1">
        <p:scale>
          <a:sx n="92" d="100"/>
          <a:sy n="92" d="100"/>
        </p:scale>
        <p:origin x="306" y="-222"/>
      </p:cViewPr>
      <p:guideLst/>
    </p:cSldViewPr>
  </p:slideViewPr>
  <p:notesTextViewPr>
    <p:cViewPr>
      <p:scale>
        <a:sx n="1" d="1"/>
        <a:sy n="1" d="1"/>
      </p:scale>
      <p:origin x="0" y="0"/>
    </p:cViewPr>
  </p:notesTextViewPr>
  <p:notesViewPr>
    <p:cSldViewPr snapToGrid="0">
      <p:cViewPr varScale="1">
        <p:scale>
          <a:sx n="57" d="100"/>
          <a:sy n="57" d="100"/>
        </p:scale>
        <p:origin x="2808" y="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5EB5C1-2A92-49F4-BBDB-2EC24FD29AFF}" type="doc">
      <dgm:prSet loTypeId="urn:microsoft.com/office/officeart/2005/8/layout/vList5" loCatId="list" qsTypeId="urn:microsoft.com/office/officeart/2005/8/quickstyle/3d3" qsCatId="3D" csTypeId="urn:microsoft.com/office/officeart/2005/8/colors/accent0_3" csCatId="mainScheme" phldr="1"/>
      <dgm:spPr/>
      <dgm:t>
        <a:bodyPr/>
        <a:lstStyle/>
        <a:p>
          <a:endParaRPr lang="zh-CN" altLang="en-US"/>
        </a:p>
      </dgm:t>
    </dgm:pt>
    <dgm:pt modelId="{5EEB9DE5-1F4D-40AC-AABD-122954B66C7D}">
      <dgm:prSet phldrT="[文本]" custT="1">
        <dgm:style>
          <a:lnRef idx="2">
            <a:schemeClr val="accent5">
              <a:shade val="50000"/>
            </a:schemeClr>
          </a:lnRef>
          <a:fillRef idx="1">
            <a:schemeClr val="accent5"/>
          </a:fillRef>
          <a:effectRef idx="0">
            <a:schemeClr val="accent5"/>
          </a:effectRef>
          <a:fontRef idx="minor">
            <a:schemeClr val="lt1"/>
          </a:fontRef>
        </dgm:style>
      </dgm:prSet>
      <dgm:spPr>
        <a:solidFill>
          <a:schemeClr val="accent5"/>
        </a:solidFill>
        <a:ln>
          <a:solidFill>
            <a:schemeClr val="bg2"/>
          </a:solidFill>
        </a:ln>
      </dgm:spPr>
      <dgm:t>
        <a:bodyPr/>
        <a:lstStyle/>
        <a:p>
          <a:r>
            <a:rPr lang="zh-CN" altLang="en-US" sz="2400" b="1" dirty="0" smtClean="0">
              <a:latin typeface="微软雅黑" panose="020B0503020204020204" pitchFamily="34" charset="-122"/>
              <a:ea typeface="微软雅黑" panose="020B0503020204020204" pitchFamily="34" charset="-122"/>
            </a:rPr>
            <a:t>商户管理</a:t>
          </a:r>
          <a:endParaRPr lang="zh-CN" altLang="en-US" sz="2400" b="1" dirty="0">
            <a:latin typeface="微软雅黑" panose="020B0503020204020204" pitchFamily="34" charset="-122"/>
            <a:ea typeface="微软雅黑" panose="020B0503020204020204" pitchFamily="34" charset="-122"/>
          </a:endParaRPr>
        </a:p>
      </dgm:t>
    </dgm:pt>
    <dgm:pt modelId="{A30CB978-D587-4C46-A00E-3DCCA1A34F81}" type="parTrans" cxnId="{F6C726E9-A6BF-4123-9E30-133772E69A2A}">
      <dgm:prSet/>
      <dgm:spPr/>
      <dgm:t>
        <a:bodyPr/>
        <a:lstStyle/>
        <a:p>
          <a:endParaRPr lang="zh-CN" altLang="en-US"/>
        </a:p>
      </dgm:t>
    </dgm:pt>
    <dgm:pt modelId="{FDA7CF12-B2C1-460D-9233-295AAC0AA452}" type="sibTrans" cxnId="{F6C726E9-A6BF-4123-9E30-133772E69A2A}">
      <dgm:prSet/>
      <dgm:spPr/>
      <dgm:t>
        <a:bodyPr/>
        <a:lstStyle/>
        <a:p>
          <a:endParaRPr lang="zh-CN" altLang="en-US"/>
        </a:p>
      </dgm:t>
    </dgm:pt>
    <dgm:pt modelId="{F1A32BAA-6935-448F-A6A2-165E7F9EFE5D}">
      <dgm:prSet phldrT="[文本]" custT="1">
        <dgm:style>
          <a:lnRef idx="2">
            <a:schemeClr val="accent3">
              <a:shade val="50000"/>
            </a:schemeClr>
          </a:lnRef>
          <a:fillRef idx="1">
            <a:schemeClr val="accent3"/>
          </a:fillRef>
          <a:effectRef idx="0">
            <a:schemeClr val="accent3"/>
          </a:effectRef>
          <a:fontRef idx="minor">
            <a:schemeClr val="lt1"/>
          </a:fontRef>
        </dgm:style>
      </dgm:prSet>
      <dgm:spPr>
        <a:solidFill>
          <a:schemeClr val="accent5"/>
        </a:solidFill>
      </dgm:spPr>
      <dgm:t>
        <a:bodyPr/>
        <a:lstStyle/>
        <a:p>
          <a:r>
            <a:rPr lang="en-US" altLang="zh-CN" sz="2800" b="1" dirty="0" smtClean="0">
              <a:latin typeface="微软雅黑" panose="020B0503020204020204" pitchFamily="34" charset="-122"/>
              <a:ea typeface="微软雅黑" panose="020B0503020204020204" pitchFamily="34" charset="-122"/>
            </a:rPr>
            <a:t>POS</a:t>
          </a:r>
          <a:r>
            <a:rPr lang="zh-CN" altLang="en-US" sz="2800" b="1" dirty="0" smtClean="0">
              <a:latin typeface="微软雅黑" panose="020B0503020204020204" pitchFamily="34" charset="-122"/>
              <a:ea typeface="微软雅黑" panose="020B0503020204020204" pitchFamily="34" charset="-122"/>
            </a:rPr>
            <a:t>收单</a:t>
          </a:r>
          <a:endParaRPr lang="en-US" altLang="zh-CN" sz="2800" b="1" dirty="0" smtClean="0">
            <a:latin typeface="微软雅黑" panose="020B0503020204020204" pitchFamily="34" charset="-122"/>
            <a:ea typeface="微软雅黑" panose="020B0503020204020204" pitchFamily="34" charset="-122"/>
          </a:endParaRPr>
        </a:p>
        <a:p>
          <a:r>
            <a:rPr lang="zh-CN" altLang="en-US" sz="2800" b="1" dirty="0" smtClean="0">
              <a:latin typeface="微软雅黑" panose="020B0503020204020204" pitchFamily="34" charset="-122"/>
              <a:ea typeface="微软雅黑" panose="020B0503020204020204" pitchFamily="34" charset="-122"/>
            </a:rPr>
            <a:t>作业系统</a:t>
          </a:r>
          <a:endParaRPr lang="zh-CN" altLang="en-US" sz="2800" b="1" dirty="0">
            <a:latin typeface="微软雅黑" panose="020B0503020204020204" pitchFamily="34" charset="-122"/>
            <a:ea typeface="微软雅黑" panose="020B0503020204020204" pitchFamily="34" charset="-122"/>
          </a:endParaRPr>
        </a:p>
      </dgm:t>
    </dgm:pt>
    <dgm:pt modelId="{32844446-75CD-4AC7-81B5-ADDEE28A9481}" type="sibTrans" cxnId="{5816A3F6-BB2F-4B7E-BE36-7DF068C05471}">
      <dgm:prSet/>
      <dgm:spPr/>
      <dgm:t>
        <a:bodyPr/>
        <a:lstStyle/>
        <a:p>
          <a:endParaRPr lang="zh-CN" altLang="en-US"/>
        </a:p>
      </dgm:t>
    </dgm:pt>
    <dgm:pt modelId="{F17AEA9E-3C5F-451A-8617-559258FF5D02}" type="parTrans" cxnId="{5816A3F6-BB2F-4B7E-BE36-7DF068C05471}">
      <dgm:prSet/>
      <dgm:spPr/>
      <dgm:t>
        <a:bodyPr/>
        <a:lstStyle/>
        <a:p>
          <a:endParaRPr lang="zh-CN" altLang="en-US"/>
        </a:p>
      </dgm:t>
    </dgm:pt>
    <dgm:pt modelId="{8B309878-A046-45DD-8044-B443BAA71D0C}">
      <dgm:prSet custT="1">
        <dgm:style>
          <a:lnRef idx="2">
            <a:schemeClr val="accent3">
              <a:shade val="50000"/>
            </a:schemeClr>
          </a:lnRef>
          <a:fillRef idx="1">
            <a:schemeClr val="accent3"/>
          </a:fillRef>
          <a:effectRef idx="0">
            <a:schemeClr val="accent3"/>
          </a:effectRef>
          <a:fontRef idx="minor">
            <a:schemeClr val="lt1"/>
          </a:fontRef>
        </dgm:style>
      </dgm:prSet>
      <dgm:spPr>
        <a:solidFill>
          <a:schemeClr val="bg1">
            <a:lumMod val="65000"/>
          </a:schemeClr>
        </a:solidFill>
      </dgm:spPr>
      <dgm:t>
        <a:bodyPr/>
        <a:lstStyle/>
        <a:p>
          <a:r>
            <a:rPr lang="zh-CN" altLang="en-US" sz="2400" b="1" dirty="0" smtClean="0">
              <a:latin typeface="微软雅黑" panose="020B0503020204020204" pitchFamily="34" charset="-122"/>
              <a:ea typeface="微软雅黑" panose="020B0503020204020204" pitchFamily="34" charset="-122"/>
            </a:rPr>
            <a:t>库存管理</a:t>
          </a:r>
          <a:endParaRPr lang="zh-CN" altLang="en-US" sz="2400" b="1" dirty="0">
            <a:latin typeface="微软雅黑" panose="020B0503020204020204" pitchFamily="34" charset="-122"/>
            <a:ea typeface="微软雅黑" panose="020B0503020204020204" pitchFamily="34" charset="-122"/>
          </a:endParaRPr>
        </a:p>
      </dgm:t>
    </dgm:pt>
    <dgm:pt modelId="{6153BF74-27FF-44E1-99AB-37E6DEF4FB70}" type="parTrans" cxnId="{1FFEE38E-8F3D-4A8F-82E2-21728DFC4621}">
      <dgm:prSet/>
      <dgm:spPr/>
      <dgm:t>
        <a:bodyPr/>
        <a:lstStyle/>
        <a:p>
          <a:endParaRPr lang="zh-CN" altLang="en-US"/>
        </a:p>
      </dgm:t>
    </dgm:pt>
    <dgm:pt modelId="{5B674540-B838-4E28-9D33-A2E87A06F5BE}" type="sibTrans" cxnId="{1FFEE38E-8F3D-4A8F-82E2-21728DFC4621}">
      <dgm:prSet/>
      <dgm:spPr/>
      <dgm:t>
        <a:bodyPr/>
        <a:lstStyle/>
        <a:p>
          <a:endParaRPr lang="zh-CN" altLang="en-US"/>
        </a:p>
      </dgm:t>
    </dgm:pt>
    <dgm:pt modelId="{11BA0701-2567-4756-BD54-92B77AF59F36}">
      <dgm:prSet custT="1">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zh-CN" altLang="en-US" sz="2400" b="1" dirty="0" smtClean="0">
              <a:latin typeface="微软雅黑" panose="020B0503020204020204" pitchFamily="34" charset="-122"/>
              <a:ea typeface="微软雅黑" panose="020B0503020204020204" pitchFamily="34" charset="-122"/>
            </a:rPr>
            <a:t>风险管理</a:t>
          </a:r>
          <a:endParaRPr lang="zh-CN" altLang="en-US" sz="2400" b="1" dirty="0">
            <a:latin typeface="微软雅黑" panose="020B0503020204020204" pitchFamily="34" charset="-122"/>
            <a:ea typeface="微软雅黑" panose="020B0503020204020204" pitchFamily="34" charset="-122"/>
          </a:endParaRPr>
        </a:p>
      </dgm:t>
    </dgm:pt>
    <dgm:pt modelId="{D848DE76-81DE-4DD8-9D9B-E8BF5585D33E}" type="parTrans" cxnId="{DD0DAC85-A6D0-483B-B586-40FB44768ABF}">
      <dgm:prSet/>
      <dgm:spPr/>
      <dgm:t>
        <a:bodyPr/>
        <a:lstStyle/>
        <a:p>
          <a:endParaRPr lang="zh-CN" altLang="en-US"/>
        </a:p>
      </dgm:t>
    </dgm:pt>
    <dgm:pt modelId="{2B971800-85B6-4978-823A-9BBE4931C583}" type="sibTrans" cxnId="{DD0DAC85-A6D0-483B-B586-40FB44768ABF}">
      <dgm:prSet/>
      <dgm:spPr/>
      <dgm:t>
        <a:bodyPr/>
        <a:lstStyle/>
        <a:p>
          <a:endParaRPr lang="zh-CN" altLang="en-US"/>
        </a:p>
      </dgm:t>
    </dgm:pt>
    <dgm:pt modelId="{71D082B5-0C66-44FE-AAE9-89CF76B6A276}">
      <dgm:prSet custT="1">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zh-CN" altLang="en-US" sz="2400" b="1" dirty="0" smtClean="0">
              <a:latin typeface="微软雅黑" panose="020B0503020204020204" pitchFamily="34" charset="-122"/>
              <a:ea typeface="微软雅黑" panose="020B0503020204020204" pitchFamily="34" charset="-122"/>
            </a:rPr>
            <a:t>系统管理</a:t>
          </a:r>
          <a:endParaRPr lang="zh-CN" altLang="en-US" sz="2400" b="1" dirty="0">
            <a:latin typeface="微软雅黑" panose="020B0503020204020204" pitchFamily="34" charset="-122"/>
            <a:ea typeface="微软雅黑" panose="020B0503020204020204" pitchFamily="34" charset="-122"/>
          </a:endParaRPr>
        </a:p>
      </dgm:t>
    </dgm:pt>
    <dgm:pt modelId="{74BFA9A0-898F-4B09-BA25-AFC9E0C28903}" type="parTrans" cxnId="{4531A6F7-535B-4CFB-B8B9-278AC3F36BAB}">
      <dgm:prSet/>
      <dgm:spPr/>
      <dgm:t>
        <a:bodyPr/>
        <a:lstStyle/>
        <a:p>
          <a:endParaRPr lang="zh-CN" altLang="en-US"/>
        </a:p>
      </dgm:t>
    </dgm:pt>
    <dgm:pt modelId="{30BE85AB-94B7-49AD-B1EA-12932752AE1E}" type="sibTrans" cxnId="{4531A6F7-535B-4CFB-B8B9-278AC3F36BAB}">
      <dgm:prSet/>
      <dgm:spPr/>
      <dgm:t>
        <a:bodyPr/>
        <a:lstStyle/>
        <a:p>
          <a:endParaRPr lang="zh-CN" altLang="en-US"/>
        </a:p>
      </dgm:t>
    </dgm:pt>
    <dgm:pt modelId="{21AB77F5-42B4-468F-BE89-815C87EE392F}" type="pres">
      <dgm:prSet presAssocID="{B75EB5C1-2A92-49F4-BBDB-2EC24FD29AFF}" presName="Name0" presStyleCnt="0">
        <dgm:presLayoutVars>
          <dgm:dir/>
          <dgm:animLvl val="lvl"/>
          <dgm:resizeHandles val="exact"/>
        </dgm:presLayoutVars>
      </dgm:prSet>
      <dgm:spPr/>
      <dgm:t>
        <a:bodyPr/>
        <a:lstStyle/>
        <a:p>
          <a:endParaRPr lang="zh-CN" altLang="en-US"/>
        </a:p>
      </dgm:t>
    </dgm:pt>
    <dgm:pt modelId="{716EF21D-5AF0-4E7C-A73F-215FC5F40A5A}" type="pres">
      <dgm:prSet presAssocID="{F1A32BAA-6935-448F-A6A2-165E7F9EFE5D}" presName="linNode" presStyleCnt="0"/>
      <dgm:spPr/>
    </dgm:pt>
    <dgm:pt modelId="{E26E124F-EC71-4EF2-BB34-C93553493BAA}" type="pres">
      <dgm:prSet presAssocID="{F1A32BAA-6935-448F-A6A2-165E7F9EFE5D}" presName="parentText" presStyleLbl="node1" presStyleIdx="0" presStyleCnt="5" custScaleX="72149" custScaleY="2000000" custLinFactY="693863" custLinFactNeighborX="-41656" custLinFactNeighborY="700000">
        <dgm:presLayoutVars>
          <dgm:chMax val="1"/>
          <dgm:bulletEnabled val="1"/>
        </dgm:presLayoutVars>
      </dgm:prSet>
      <dgm:spPr/>
      <dgm:t>
        <a:bodyPr/>
        <a:lstStyle/>
        <a:p>
          <a:endParaRPr lang="zh-CN" altLang="en-US"/>
        </a:p>
      </dgm:t>
    </dgm:pt>
    <dgm:pt modelId="{68F61B63-8C89-46B6-A7E7-CDF02D9721B0}" type="pres">
      <dgm:prSet presAssocID="{32844446-75CD-4AC7-81B5-ADDEE28A9481}" presName="sp" presStyleCnt="0"/>
      <dgm:spPr/>
    </dgm:pt>
    <dgm:pt modelId="{7DBE75FC-287D-479B-8B7B-F4983FED860F}" type="pres">
      <dgm:prSet presAssocID="{5EEB9DE5-1F4D-40AC-AABD-122954B66C7D}" presName="linNode" presStyleCnt="0"/>
      <dgm:spPr/>
    </dgm:pt>
    <dgm:pt modelId="{6A3F0CC7-650D-4FE6-A488-1D5CAFEDDB15}" type="pres">
      <dgm:prSet presAssocID="{5EEB9DE5-1F4D-40AC-AABD-122954B66C7D}" presName="parentText" presStyleLbl="node1" presStyleIdx="1" presStyleCnt="5" custScaleX="142785" custScaleY="769767" custLinFactY="-700000" custLinFactNeighborX="48095" custLinFactNeighborY="-786852">
        <dgm:presLayoutVars>
          <dgm:chMax val="1"/>
          <dgm:bulletEnabled val="1"/>
        </dgm:presLayoutVars>
      </dgm:prSet>
      <dgm:spPr/>
      <dgm:t>
        <a:bodyPr/>
        <a:lstStyle/>
        <a:p>
          <a:endParaRPr lang="zh-CN" altLang="en-US"/>
        </a:p>
      </dgm:t>
    </dgm:pt>
    <dgm:pt modelId="{E07C64FC-8763-455B-A79B-03E1EB090F7A}" type="pres">
      <dgm:prSet presAssocID="{FDA7CF12-B2C1-460D-9233-295AAC0AA452}" presName="sp" presStyleCnt="0"/>
      <dgm:spPr/>
    </dgm:pt>
    <dgm:pt modelId="{24C05132-97F7-4892-B7AF-79C12E97B4F5}" type="pres">
      <dgm:prSet presAssocID="{8B309878-A046-45DD-8044-B443BAA71D0C}" presName="linNode" presStyleCnt="0"/>
      <dgm:spPr/>
    </dgm:pt>
    <dgm:pt modelId="{71981758-164C-4148-8F0A-18203F5A155D}" type="pres">
      <dgm:prSet presAssocID="{8B309878-A046-45DD-8044-B443BAA71D0C}" presName="parentText" presStyleLbl="node1" presStyleIdx="2" presStyleCnt="5" custScaleX="142785" custScaleY="640785" custLinFactY="-600000" custLinFactNeighborX="47570" custLinFactNeighborY="-653710">
        <dgm:presLayoutVars>
          <dgm:chMax val="1"/>
          <dgm:bulletEnabled val="1"/>
        </dgm:presLayoutVars>
      </dgm:prSet>
      <dgm:spPr/>
      <dgm:t>
        <a:bodyPr/>
        <a:lstStyle/>
        <a:p>
          <a:endParaRPr lang="zh-CN" altLang="en-US"/>
        </a:p>
      </dgm:t>
    </dgm:pt>
    <dgm:pt modelId="{01F2BC54-9803-4CAC-8F52-3D117025C2A0}" type="pres">
      <dgm:prSet presAssocID="{5B674540-B838-4E28-9D33-A2E87A06F5BE}" presName="sp" presStyleCnt="0"/>
      <dgm:spPr/>
    </dgm:pt>
    <dgm:pt modelId="{335F0FC8-691F-45CF-A32C-7C85032DAF31}" type="pres">
      <dgm:prSet presAssocID="{11BA0701-2567-4756-BD54-92B77AF59F36}" presName="linNode" presStyleCnt="0"/>
      <dgm:spPr/>
    </dgm:pt>
    <dgm:pt modelId="{C8671F19-DEA4-4B17-9205-533961F82B31}" type="pres">
      <dgm:prSet presAssocID="{11BA0701-2567-4756-BD54-92B77AF59F36}" presName="parentText" presStyleLbl="node1" presStyleIdx="3" presStyleCnt="5" custScaleX="142785" custScaleY="640785" custLinFactY="-500000" custLinFactNeighborX="47548" custLinFactNeighborY="-507891">
        <dgm:presLayoutVars>
          <dgm:chMax val="1"/>
          <dgm:bulletEnabled val="1"/>
        </dgm:presLayoutVars>
      </dgm:prSet>
      <dgm:spPr/>
      <dgm:t>
        <a:bodyPr/>
        <a:lstStyle/>
        <a:p>
          <a:endParaRPr lang="zh-CN" altLang="en-US"/>
        </a:p>
      </dgm:t>
    </dgm:pt>
    <dgm:pt modelId="{85EBAA4B-FE39-4271-9A48-5EC599B113C8}" type="pres">
      <dgm:prSet presAssocID="{2B971800-85B6-4978-823A-9BBE4931C583}" presName="sp" presStyleCnt="0"/>
      <dgm:spPr/>
    </dgm:pt>
    <dgm:pt modelId="{ED28A831-654F-410E-971B-CE2F543BED64}" type="pres">
      <dgm:prSet presAssocID="{71D082B5-0C66-44FE-AAE9-89CF76B6A276}" presName="linNode" presStyleCnt="0"/>
      <dgm:spPr/>
    </dgm:pt>
    <dgm:pt modelId="{23FBAD53-6F4C-4ECF-B842-96C722911D75}" type="pres">
      <dgm:prSet presAssocID="{71D082B5-0C66-44FE-AAE9-89CF76B6A276}" presName="parentText" presStyleLbl="node1" presStyleIdx="4" presStyleCnt="5" custScaleX="142785" custScaleY="640785" custLinFactY="-333765" custLinFactNeighborX="47548" custLinFactNeighborY="-400000">
        <dgm:presLayoutVars>
          <dgm:chMax val="1"/>
          <dgm:bulletEnabled val="1"/>
        </dgm:presLayoutVars>
      </dgm:prSet>
      <dgm:spPr/>
      <dgm:t>
        <a:bodyPr/>
        <a:lstStyle/>
        <a:p>
          <a:endParaRPr lang="zh-CN" altLang="en-US"/>
        </a:p>
      </dgm:t>
    </dgm:pt>
  </dgm:ptLst>
  <dgm:cxnLst>
    <dgm:cxn modelId="{E5E7B89F-FB3A-4132-ADBF-6EDF770761A4}" type="presOf" srcId="{71D082B5-0C66-44FE-AAE9-89CF76B6A276}" destId="{23FBAD53-6F4C-4ECF-B842-96C722911D75}" srcOrd="0" destOrd="0" presId="urn:microsoft.com/office/officeart/2005/8/layout/vList5"/>
    <dgm:cxn modelId="{DD0DAC85-A6D0-483B-B586-40FB44768ABF}" srcId="{B75EB5C1-2A92-49F4-BBDB-2EC24FD29AFF}" destId="{11BA0701-2567-4756-BD54-92B77AF59F36}" srcOrd="3" destOrd="0" parTransId="{D848DE76-81DE-4DD8-9D9B-E8BF5585D33E}" sibTransId="{2B971800-85B6-4978-823A-9BBE4931C583}"/>
    <dgm:cxn modelId="{25AFB3B6-5F19-437C-BD5C-EA7777505893}" type="presOf" srcId="{B75EB5C1-2A92-49F4-BBDB-2EC24FD29AFF}" destId="{21AB77F5-42B4-468F-BE89-815C87EE392F}" srcOrd="0" destOrd="0" presId="urn:microsoft.com/office/officeart/2005/8/layout/vList5"/>
    <dgm:cxn modelId="{9E5C2782-62E8-4DFC-AB13-FE27DDC709FA}" type="presOf" srcId="{11BA0701-2567-4756-BD54-92B77AF59F36}" destId="{C8671F19-DEA4-4B17-9205-533961F82B31}" srcOrd="0" destOrd="0" presId="urn:microsoft.com/office/officeart/2005/8/layout/vList5"/>
    <dgm:cxn modelId="{F6C726E9-A6BF-4123-9E30-133772E69A2A}" srcId="{B75EB5C1-2A92-49F4-BBDB-2EC24FD29AFF}" destId="{5EEB9DE5-1F4D-40AC-AABD-122954B66C7D}" srcOrd="1" destOrd="0" parTransId="{A30CB978-D587-4C46-A00E-3DCCA1A34F81}" sibTransId="{FDA7CF12-B2C1-460D-9233-295AAC0AA452}"/>
    <dgm:cxn modelId="{1FAD02B5-A8BF-40B5-ACF2-93D8F568C858}" type="presOf" srcId="{F1A32BAA-6935-448F-A6A2-165E7F9EFE5D}" destId="{E26E124F-EC71-4EF2-BB34-C93553493BAA}" srcOrd="0" destOrd="0" presId="urn:microsoft.com/office/officeart/2005/8/layout/vList5"/>
    <dgm:cxn modelId="{CC38ADE6-14D3-448F-9396-6728A6D75769}" type="presOf" srcId="{5EEB9DE5-1F4D-40AC-AABD-122954B66C7D}" destId="{6A3F0CC7-650D-4FE6-A488-1D5CAFEDDB15}" srcOrd="0" destOrd="0" presId="urn:microsoft.com/office/officeart/2005/8/layout/vList5"/>
    <dgm:cxn modelId="{1FFEE38E-8F3D-4A8F-82E2-21728DFC4621}" srcId="{B75EB5C1-2A92-49F4-BBDB-2EC24FD29AFF}" destId="{8B309878-A046-45DD-8044-B443BAA71D0C}" srcOrd="2" destOrd="0" parTransId="{6153BF74-27FF-44E1-99AB-37E6DEF4FB70}" sibTransId="{5B674540-B838-4E28-9D33-A2E87A06F5BE}"/>
    <dgm:cxn modelId="{4531A6F7-535B-4CFB-B8B9-278AC3F36BAB}" srcId="{B75EB5C1-2A92-49F4-BBDB-2EC24FD29AFF}" destId="{71D082B5-0C66-44FE-AAE9-89CF76B6A276}" srcOrd="4" destOrd="0" parTransId="{74BFA9A0-898F-4B09-BA25-AFC9E0C28903}" sibTransId="{30BE85AB-94B7-49AD-B1EA-12932752AE1E}"/>
    <dgm:cxn modelId="{5816A3F6-BB2F-4B7E-BE36-7DF068C05471}" srcId="{B75EB5C1-2A92-49F4-BBDB-2EC24FD29AFF}" destId="{F1A32BAA-6935-448F-A6A2-165E7F9EFE5D}" srcOrd="0" destOrd="0" parTransId="{F17AEA9E-3C5F-451A-8617-559258FF5D02}" sibTransId="{32844446-75CD-4AC7-81B5-ADDEE28A9481}"/>
    <dgm:cxn modelId="{9F2BE863-65E7-4FB3-AD35-006BEEA95FC0}" type="presOf" srcId="{8B309878-A046-45DD-8044-B443BAA71D0C}" destId="{71981758-164C-4148-8F0A-18203F5A155D}" srcOrd="0" destOrd="0" presId="urn:microsoft.com/office/officeart/2005/8/layout/vList5"/>
    <dgm:cxn modelId="{229332F9-3C47-4394-9044-ED801DE99A30}" type="presParOf" srcId="{21AB77F5-42B4-468F-BE89-815C87EE392F}" destId="{716EF21D-5AF0-4E7C-A73F-215FC5F40A5A}" srcOrd="0" destOrd="0" presId="urn:microsoft.com/office/officeart/2005/8/layout/vList5"/>
    <dgm:cxn modelId="{CD26D5F2-BE75-4089-8F09-7554F75165C3}" type="presParOf" srcId="{716EF21D-5AF0-4E7C-A73F-215FC5F40A5A}" destId="{E26E124F-EC71-4EF2-BB34-C93553493BAA}" srcOrd="0" destOrd="0" presId="urn:microsoft.com/office/officeart/2005/8/layout/vList5"/>
    <dgm:cxn modelId="{689516AF-AFA4-4CF1-815D-38D05FF8C745}" type="presParOf" srcId="{21AB77F5-42B4-468F-BE89-815C87EE392F}" destId="{68F61B63-8C89-46B6-A7E7-CDF02D9721B0}" srcOrd="1" destOrd="0" presId="urn:microsoft.com/office/officeart/2005/8/layout/vList5"/>
    <dgm:cxn modelId="{E1F19E7E-F094-48EB-BA84-56B54D4B232E}" type="presParOf" srcId="{21AB77F5-42B4-468F-BE89-815C87EE392F}" destId="{7DBE75FC-287D-479B-8B7B-F4983FED860F}" srcOrd="2" destOrd="0" presId="urn:microsoft.com/office/officeart/2005/8/layout/vList5"/>
    <dgm:cxn modelId="{7E4186FF-ACFB-4CAB-A3D2-31472160C5F5}" type="presParOf" srcId="{7DBE75FC-287D-479B-8B7B-F4983FED860F}" destId="{6A3F0CC7-650D-4FE6-A488-1D5CAFEDDB15}" srcOrd="0" destOrd="0" presId="urn:microsoft.com/office/officeart/2005/8/layout/vList5"/>
    <dgm:cxn modelId="{F0D07E9D-7C31-4B57-976F-4F061841FE93}" type="presParOf" srcId="{21AB77F5-42B4-468F-BE89-815C87EE392F}" destId="{E07C64FC-8763-455B-A79B-03E1EB090F7A}" srcOrd="3" destOrd="0" presId="urn:microsoft.com/office/officeart/2005/8/layout/vList5"/>
    <dgm:cxn modelId="{1E5B64B5-0E9C-445E-8267-1D7CC92DCEA2}" type="presParOf" srcId="{21AB77F5-42B4-468F-BE89-815C87EE392F}" destId="{24C05132-97F7-4892-B7AF-79C12E97B4F5}" srcOrd="4" destOrd="0" presId="urn:microsoft.com/office/officeart/2005/8/layout/vList5"/>
    <dgm:cxn modelId="{1DF9F567-295D-4C16-A2F3-39F28F3BEB86}" type="presParOf" srcId="{24C05132-97F7-4892-B7AF-79C12E97B4F5}" destId="{71981758-164C-4148-8F0A-18203F5A155D}" srcOrd="0" destOrd="0" presId="urn:microsoft.com/office/officeart/2005/8/layout/vList5"/>
    <dgm:cxn modelId="{5038752B-7448-430F-83D8-8BF6BC109F82}" type="presParOf" srcId="{21AB77F5-42B4-468F-BE89-815C87EE392F}" destId="{01F2BC54-9803-4CAC-8F52-3D117025C2A0}" srcOrd="5" destOrd="0" presId="urn:microsoft.com/office/officeart/2005/8/layout/vList5"/>
    <dgm:cxn modelId="{4732CAE7-CDB4-4971-95EA-C27ECBE4AA79}" type="presParOf" srcId="{21AB77F5-42B4-468F-BE89-815C87EE392F}" destId="{335F0FC8-691F-45CF-A32C-7C85032DAF31}" srcOrd="6" destOrd="0" presId="urn:microsoft.com/office/officeart/2005/8/layout/vList5"/>
    <dgm:cxn modelId="{50A1CAB7-B4D4-4374-89E8-3F7B7D6BB522}" type="presParOf" srcId="{335F0FC8-691F-45CF-A32C-7C85032DAF31}" destId="{C8671F19-DEA4-4B17-9205-533961F82B31}" srcOrd="0" destOrd="0" presId="urn:microsoft.com/office/officeart/2005/8/layout/vList5"/>
    <dgm:cxn modelId="{885A5D6C-6E19-4883-9020-47952297B3DD}" type="presParOf" srcId="{21AB77F5-42B4-468F-BE89-815C87EE392F}" destId="{85EBAA4B-FE39-4271-9A48-5EC599B113C8}" srcOrd="7" destOrd="0" presId="urn:microsoft.com/office/officeart/2005/8/layout/vList5"/>
    <dgm:cxn modelId="{FE28D5E2-168C-4EE1-9D0B-9FF7A1316E30}" type="presParOf" srcId="{21AB77F5-42B4-468F-BE89-815C87EE392F}" destId="{ED28A831-654F-410E-971B-CE2F543BED64}" srcOrd="8" destOrd="0" presId="urn:microsoft.com/office/officeart/2005/8/layout/vList5"/>
    <dgm:cxn modelId="{933CA46D-32B0-4BBF-A88F-2039F21D62A9}" type="presParOf" srcId="{ED28A831-654F-410E-971B-CE2F543BED64}" destId="{23FBAD53-6F4C-4ECF-B842-96C722911D75}"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75EB5C1-2A92-49F4-BBDB-2EC24FD29AFF}" type="doc">
      <dgm:prSet loTypeId="urn:microsoft.com/office/officeart/2005/8/layout/vList5" loCatId="list" qsTypeId="urn:microsoft.com/office/officeart/2005/8/quickstyle/3d3" qsCatId="3D" csTypeId="urn:microsoft.com/office/officeart/2005/8/colors/accent0_3" csCatId="mainScheme" phldr="1"/>
      <dgm:spPr/>
      <dgm:t>
        <a:bodyPr/>
        <a:lstStyle/>
        <a:p>
          <a:endParaRPr lang="zh-CN" altLang="en-US"/>
        </a:p>
      </dgm:t>
    </dgm:pt>
    <dgm:pt modelId="{5EEB9DE5-1F4D-40AC-AABD-122954B66C7D}">
      <dgm:prSet phldrT="[文本]" custT="1">
        <dgm:style>
          <a:lnRef idx="2">
            <a:schemeClr val="accent5">
              <a:shade val="50000"/>
            </a:schemeClr>
          </a:lnRef>
          <a:fillRef idx="1">
            <a:schemeClr val="accent5"/>
          </a:fillRef>
          <a:effectRef idx="0">
            <a:schemeClr val="accent5"/>
          </a:effectRef>
          <a:fontRef idx="minor">
            <a:schemeClr val="lt1"/>
          </a:fontRef>
        </dgm:style>
      </dgm:prSet>
      <dgm:spPr>
        <a:solidFill>
          <a:srgbClr val="A6A6A6"/>
        </a:solidFill>
        <a:ln>
          <a:solidFill>
            <a:schemeClr val="bg2"/>
          </a:solidFill>
        </a:ln>
      </dgm:spPr>
      <dgm:t>
        <a:bodyPr/>
        <a:lstStyle/>
        <a:p>
          <a:r>
            <a:rPr lang="zh-CN" altLang="en-US" sz="2400" b="1" dirty="0" smtClean="0">
              <a:latin typeface="微软雅黑" panose="020B0503020204020204" pitchFamily="34" charset="-122"/>
              <a:ea typeface="微软雅黑" panose="020B0503020204020204" pitchFamily="34" charset="-122"/>
            </a:rPr>
            <a:t>商户管理</a:t>
          </a:r>
          <a:endParaRPr lang="zh-CN" altLang="en-US" sz="2400" b="1" dirty="0">
            <a:latin typeface="微软雅黑" panose="020B0503020204020204" pitchFamily="34" charset="-122"/>
            <a:ea typeface="微软雅黑" panose="020B0503020204020204" pitchFamily="34" charset="-122"/>
          </a:endParaRPr>
        </a:p>
      </dgm:t>
    </dgm:pt>
    <dgm:pt modelId="{A30CB978-D587-4C46-A00E-3DCCA1A34F81}" type="parTrans" cxnId="{F6C726E9-A6BF-4123-9E30-133772E69A2A}">
      <dgm:prSet/>
      <dgm:spPr/>
      <dgm:t>
        <a:bodyPr/>
        <a:lstStyle/>
        <a:p>
          <a:endParaRPr lang="zh-CN" altLang="en-US"/>
        </a:p>
      </dgm:t>
    </dgm:pt>
    <dgm:pt modelId="{FDA7CF12-B2C1-460D-9233-295AAC0AA452}" type="sibTrans" cxnId="{F6C726E9-A6BF-4123-9E30-133772E69A2A}">
      <dgm:prSet/>
      <dgm:spPr/>
      <dgm:t>
        <a:bodyPr/>
        <a:lstStyle/>
        <a:p>
          <a:endParaRPr lang="zh-CN" altLang="en-US"/>
        </a:p>
      </dgm:t>
    </dgm:pt>
    <dgm:pt modelId="{F1A32BAA-6935-448F-A6A2-165E7F9EFE5D}">
      <dgm:prSet phldrT="[文本]" custT="1">
        <dgm:style>
          <a:lnRef idx="2">
            <a:schemeClr val="accent3">
              <a:shade val="50000"/>
            </a:schemeClr>
          </a:lnRef>
          <a:fillRef idx="1">
            <a:schemeClr val="accent3"/>
          </a:fillRef>
          <a:effectRef idx="0">
            <a:schemeClr val="accent3"/>
          </a:effectRef>
          <a:fontRef idx="minor">
            <a:schemeClr val="lt1"/>
          </a:fontRef>
        </dgm:style>
      </dgm:prSet>
      <dgm:spPr>
        <a:solidFill>
          <a:schemeClr val="accent5"/>
        </a:solidFill>
      </dgm:spPr>
      <dgm:t>
        <a:bodyPr/>
        <a:lstStyle/>
        <a:p>
          <a:r>
            <a:rPr lang="en-US" altLang="zh-CN" sz="2800" b="1" dirty="0" smtClean="0">
              <a:latin typeface="微软雅黑" panose="020B0503020204020204" pitchFamily="34" charset="-122"/>
              <a:ea typeface="微软雅黑" panose="020B0503020204020204" pitchFamily="34" charset="-122"/>
            </a:rPr>
            <a:t>POS</a:t>
          </a:r>
          <a:r>
            <a:rPr lang="zh-CN" altLang="en-US" sz="2800" b="1" dirty="0" smtClean="0">
              <a:latin typeface="微软雅黑" panose="020B0503020204020204" pitchFamily="34" charset="-122"/>
              <a:ea typeface="微软雅黑" panose="020B0503020204020204" pitchFamily="34" charset="-122"/>
            </a:rPr>
            <a:t>收单</a:t>
          </a:r>
          <a:endParaRPr lang="en-US" altLang="zh-CN" sz="2800" b="1" dirty="0" smtClean="0">
            <a:latin typeface="微软雅黑" panose="020B0503020204020204" pitchFamily="34" charset="-122"/>
            <a:ea typeface="微软雅黑" panose="020B0503020204020204" pitchFamily="34" charset="-122"/>
          </a:endParaRPr>
        </a:p>
        <a:p>
          <a:r>
            <a:rPr lang="zh-CN" altLang="en-US" sz="2800" b="1" dirty="0" smtClean="0">
              <a:latin typeface="微软雅黑" panose="020B0503020204020204" pitchFamily="34" charset="-122"/>
              <a:ea typeface="微软雅黑" panose="020B0503020204020204" pitchFamily="34" charset="-122"/>
            </a:rPr>
            <a:t>作业系统</a:t>
          </a:r>
          <a:endParaRPr lang="zh-CN" altLang="en-US" sz="2800" b="1" dirty="0">
            <a:latin typeface="微软雅黑" panose="020B0503020204020204" pitchFamily="34" charset="-122"/>
            <a:ea typeface="微软雅黑" panose="020B0503020204020204" pitchFamily="34" charset="-122"/>
          </a:endParaRPr>
        </a:p>
      </dgm:t>
    </dgm:pt>
    <dgm:pt modelId="{32844446-75CD-4AC7-81B5-ADDEE28A9481}" type="sibTrans" cxnId="{5816A3F6-BB2F-4B7E-BE36-7DF068C05471}">
      <dgm:prSet/>
      <dgm:spPr/>
      <dgm:t>
        <a:bodyPr/>
        <a:lstStyle/>
        <a:p>
          <a:endParaRPr lang="zh-CN" altLang="en-US"/>
        </a:p>
      </dgm:t>
    </dgm:pt>
    <dgm:pt modelId="{F17AEA9E-3C5F-451A-8617-559258FF5D02}" type="parTrans" cxnId="{5816A3F6-BB2F-4B7E-BE36-7DF068C05471}">
      <dgm:prSet/>
      <dgm:spPr/>
      <dgm:t>
        <a:bodyPr/>
        <a:lstStyle/>
        <a:p>
          <a:endParaRPr lang="zh-CN" altLang="en-US"/>
        </a:p>
      </dgm:t>
    </dgm:pt>
    <dgm:pt modelId="{8B309878-A046-45DD-8044-B443BAA71D0C}">
      <dgm:prSet custT="1">
        <dgm:style>
          <a:lnRef idx="2">
            <a:schemeClr val="accent3">
              <a:shade val="50000"/>
            </a:schemeClr>
          </a:lnRef>
          <a:fillRef idx="1">
            <a:schemeClr val="accent3"/>
          </a:fillRef>
          <a:effectRef idx="0">
            <a:schemeClr val="accent3"/>
          </a:effectRef>
          <a:fontRef idx="minor">
            <a:schemeClr val="lt1"/>
          </a:fontRef>
        </dgm:style>
      </dgm:prSet>
      <dgm:spPr>
        <a:solidFill>
          <a:srgbClr val="4979CF"/>
        </a:solidFill>
      </dgm:spPr>
      <dgm:t>
        <a:bodyPr/>
        <a:lstStyle/>
        <a:p>
          <a:r>
            <a:rPr lang="zh-CN" altLang="en-US" sz="2400" b="1" dirty="0" smtClean="0">
              <a:latin typeface="微软雅黑" panose="020B0503020204020204" pitchFamily="34" charset="-122"/>
              <a:ea typeface="微软雅黑" panose="020B0503020204020204" pitchFamily="34" charset="-122"/>
            </a:rPr>
            <a:t>库存管理</a:t>
          </a:r>
          <a:endParaRPr lang="zh-CN" altLang="en-US" sz="2400" b="1" dirty="0">
            <a:latin typeface="微软雅黑" panose="020B0503020204020204" pitchFamily="34" charset="-122"/>
            <a:ea typeface="微软雅黑" panose="020B0503020204020204" pitchFamily="34" charset="-122"/>
          </a:endParaRPr>
        </a:p>
      </dgm:t>
    </dgm:pt>
    <dgm:pt modelId="{6153BF74-27FF-44E1-99AB-37E6DEF4FB70}" type="parTrans" cxnId="{1FFEE38E-8F3D-4A8F-82E2-21728DFC4621}">
      <dgm:prSet/>
      <dgm:spPr/>
      <dgm:t>
        <a:bodyPr/>
        <a:lstStyle/>
        <a:p>
          <a:endParaRPr lang="zh-CN" altLang="en-US"/>
        </a:p>
      </dgm:t>
    </dgm:pt>
    <dgm:pt modelId="{5B674540-B838-4E28-9D33-A2E87A06F5BE}" type="sibTrans" cxnId="{1FFEE38E-8F3D-4A8F-82E2-21728DFC4621}">
      <dgm:prSet/>
      <dgm:spPr/>
      <dgm:t>
        <a:bodyPr/>
        <a:lstStyle/>
        <a:p>
          <a:endParaRPr lang="zh-CN" altLang="en-US"/>
        </a:p>
      </dgm:t>
    </dgm:pt>
    <dgm:pt modelId="{11BA0701-2567-4756-BD54-92B77AF59F36}">
      <dgm:prSet custT="1">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zh-CN" altLang="en-US" sz="2400" b="1" dirty="0" smtClean="0">
              <a:latin typeface="微软雅黑" panose="020B0503020204020204" pitchFamily="34" charset="-122"/>
              <a:ea typeface="微软雅黑" panose="020B0503020204020204" pitchFamily="34" charset="-122"/>
            </a:rPr>
            <a:t>风险管理</a:t>
          </a:r>
          <a:endParaRPr lang="zh-CN" altLang="en-US" sz="2400" b="1" dirty="0">
            <a:latin typeface="微软雅黑" panose="020B0503020204020204" pitchFamily="34" charset="-122"/>
            <a:ea typeface="微软雅黑" panose="020B0503020204020204" pitchFamily="34" charset="-122"/>
          </a:endParaRPr>
        </a:p>
      </dgm:t>
    </dgm:pt>
    <dgm:pt modelId="{D848DE76-81DE-4DD8-9D9B-E8BF5585D33E}" type="parTrans" cxnId="{DD0DAC85-A6D0-483B-B586-40FB44768ABF}">
      <dgm:prSet/>
      <dgm:spPr/>
      <dgm:t>
        <a:bodyPr/>
        <a:lstStyle/>
        <a:p>
          <a:endParaRPr lang="zh-CN" altLang="en-US"/>
        </a:p>
      </dgm:t>
    </dgm:pt>
    <dgm:pt modelId="{2B971800-85B6-4978-823A-9BBE4931C583}" type="sibTrans" cxnId="{DD0DAC85-A6D0-483B-B586-40FB44768ABF}">
      <dgm:prSet/>
      <dgm:spPr/>
      <dgm:t>
        <a:bodyPr/>
        <a:lstStyle/>
        <a:p>
          <a:endParaRPr lang="zh-CN" altLang="en-US"/>
        </a:p>
      </dgm:t>
    </dgm:pt>
    <dgm:pt modelId="{71D082B5-0C66-44FE-AAE9-89CF76B6A276}">
      <dgm:prSet custT="1">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zh-CN" altLang="en-US" sz="2400" b="1" dirty="0" smtClean="0">
              <a:latin typeface="微软雅黑" panose="020B0503020204020204" pitchFamily="34" charset="-122"/>
              <a:ea typeface="微软雅黑" panose="020B0503020204020204" pitchFamily="34" charset="-122"/>
            </a:rPr>
            <a:t>系统管理</a:t>
          </a:r>
          <a:endParaRPr lang="zh-CN" altLang="en-US" sz="2400" b="1" dirty="0">
            <a:latin typeface="微软雅黑" panose="020B0503020204020204" pitchFamily="34" charset="-122"/>
            <a:ea typeface="微软雅黑" panose="020B0503020204020204" pitchFamily="34" charset="-122"/>
          </a:endParaRPr>
        </a:p>
      </dgm:t>
    </dgm:pt>
    <dgm:pt modelId="{74BFA9A0-898F-4B09-BA25-AFC9E0C28903}" type="parTrans" cxnId="{4531A6F7-535B-4CFB-B8B9-278AC3F36BAB}">
      <dgm:prSet/>
      <dgm:spPr/>
      <dgm:t>
        <a:bodyPr/>
        <a:lstStyle/>
        <a:p>
          <a:endParaRPr lang="zh-CN" altLang="en-US"/>
        </a:p>
      </dgm:t>
    </dgm:pt>
    <dgm:pt modelId="{30BE85AB-94B7-49AD-B1EA-12932752AE1E}" type="sibTrans" cxnId="{4531A6F7-535B-4CFB-B8B9-278AC3F36BAB}">
      <dgm:prSet/>
      <dgm:spPr/>
      <dgm:t>
        <a:bodyPr/>
        <a:lstStyle/>
        <a:p>
          <a:endParaRPr lang="zh-CN" altLang="en-US"/>
        </a:p>
      </dgm:t>
    </dgm:pt>
    <dgm:pt modelId="{21AB77F5-42B4-468F-BE89-815C87EE392F}" type="pres">
      <dgm:prSet presAssocID="{B75EB5C1-2A92-49F4-BBDB-2EC24FD29AFF}" presName="Name0" presStyleCnt="0">
        <dgm:presLayoutVars>
          <dgm:dir/>
          <dgm:animLvl val="lvl"/>
          <dgm:resizeHandles val="exact"/>
        </dgm:presLayoutVars>
      </dgm:prSet>
      <dgm:spPr/>
      <dgm:t>
        <a:bodyPr/>
        <a:lstStyle/>
        <a:p>
          <a:endParaRPr lang="zh-CN" altLang="en-US"/>
        </a:p>
      </dgm:t>
    </dgm:pt>
    <dgm:pt modelId="{716EF21D-5AF0-4E7C-A73F-215FC5F40A5A}" type="pres">
      <dgm:prSet presAssocID="{F1A32BAA-6935-448F-A6A2-165E7F9EFE5D}" presName="linNode" presStyleCnt="0"/>
      <dgm:spPr/>
    </dgm:pt>
    <dgm:pt modelId="{E26E124F-EC71-4EF2-BB34-C93553493BAA}" type="pres">
      <dgm:prSet presAssocID="{F1A32BAA-6935-448F-A6A2-165E7F9EFE5D}" presName="parentText" presStyleLbl="node1" presStyleIdx="0" presStyleCnt="5" custScaleX="72149" custScaleY="2000000" custLinFactY="693863" custLinFactNeighborX="-41656" custLinFactNeighborY="700000">
        <dgm:presLayoutVars>
          <dgm:chMax val="1"/>
          <dgm:bulletEnabled val="1"/>
        </dgm:presLayoutVars>
      </dgm:prSet>
      <dgm:spPr/>
      <dgm:t>
        <a:bodyPr/>
        <a:lstStyle/>
        <a:p>
          <a:endParaRPr lang="zh-CN" altLang="en-US"/>
        </a:p>
      </dgm:t>
    </dgm:pt>
    <dgm:pt modelId="{68F61B63-8C89-46B6-A7E7-CDF02D9721B0}" type="pres">
      <dgm:prSet presAssocID="{32844446-75CD-4AC7-81B5-ADDEE28A9481}" presName="sp" presStyleCnt="0"/>
      <dgm:spPr/>
    </dgm:pt>
    <dgm:pt modelId="{7DBE75FC-287D-479B-8B7B-F4983FED860F}" type="pres">
      <dgm:prSet presAssocID="{5EEB9DE5-1F4D-40AC-AABD-122954B66C7D}" presName="linNode" presStyleCnt="0"/>
      <dgm:spPr/>
    </dgm:pt>
    <dgm:pt modelId="{6A3F0CC7-650D-4FE6-A488-1D5CAFEDDB15}" type="pres">
      <dgm:prSet presAssocID="{5EEB9DE5-1F4D-40AC-AABD-122954B66C7D}" presName="parentText" presStyleLbl="node1" presStyleIdx="1" presStyleCnt="5" custScaleX="142785" custScaleY="769767" custLinFactY="-700000" custLinFactNeighborX="48095" custLinFactNeighborY="-786852">
        <dgm:presLayoutVars>
          <dgm:chMax val="1"/>
          <dgm:bulletEnabled val="1"/>
        </dgm:presLayoutVars>
      </dgm:prSet>
      <dgm:spPr/>
      <dgm:t>
        <a:bodyPr/>
        <a:lstStyle/>
        <a:p>
          <a:endParaRPr lang="zh-CN" altLang="en-US"/>
        </a:p>
      </dgm:t>
    </dgm:pt>
    <dgm:pt modelId="{E07C64FC-8763-455B-A79B-03E1EB090F7A}" type="pres">
      <dgm:prSet presAssocID="{FDA7CF12-B2C1-460D-9233-295AAC0AA452}" presName="sp" presStyleCnt="0"/>
      <dgm:spPr/>
    </dgm:pt>
    <dgm:pt modelId="{24C05132-97F7-4892-B7AF-79C12E97B4F5}" type="pres">
      <dgm:prSet presAssocID="{8B309878-A046-45DD-8044-B443BAA71D0C}" presName="linNode" presStyleCnt="0"/>
      <dgm:spPr/>
    </dgm:pt>
    <dgm:pt modelId="{71981758-164C-4148-8F0A-18203F5A155D}" type="pres">
      <dgm:prSet presAssocID="{8B309878-A046-45DD-8044-B443BAA71D0C}" presName="parentText" presStyleLbl="node1" presStyleIdx="2" presStyleCnt="5" custScaleX="142785" custScaleY="640785" custLinFactY="-600000" custLinFactNeighborX="47570" custLinFactNeighborY="-653710">
        <dgm:presLayoutVars>
          <dgm:chMax val="1"/>
          <dgm:bulletEnabled val="1"/>
        </dgm:presLayoutVars>
      </dgm:prSet>
      <dgm:spPr/>
      <dgm:t>
        <a:bodyPr/>
        <a:lstStyle/>
        <a:p>
          <a:endParaRPr lang="zh-CN" altLang="en-US"/>
        </a:p>
      </dgm:t>
    </dgm:pt>
    <dgm:pt modelId="{01F2BC54-9803-4CAC-8F52-3D117025C2A0}" type="pres">
      <dgm:prSet presAssocID="{5B674540-B838-4E28-9D33-A2E87A06F5BE}" presName="sp" presStyleCnt="0"/>
      <dgm:spPr/>
    </dgm:pt>
    <dgm:pt modelId="{335F0FC8-691F-45CF-A32C-7C85032DAF31}" type="pres">
      <dgm:prSet presAssocID="{11BA0701-2567-4756-BD54-92B77AF59F36}" presName="linNode" presStyleCnt="0"/>
      <dgm:spPr/>
    </dgm:pt>
    <dgm:pt modelId="{C8671F19-DEA4-4B17-9205-533961F82B31}" type="pres">
      <dgm:prSet presAssocID="{11BA0701-2567-4756-BD54-92B77AF59F36}" presName="parentText" presStyleLbl="node1" presStyleIdx="3" presStyleCnt="5" custScaleX="142785" custScaleY="640785" custLinFactY="-500000" custLinFactNeighborX="47548" custLinFactNeighborY="-507891">
        <dgm:presLayoutVars>
          <dgm:chMax val="1"/>
          <dgm:bulletEnabled val="1"/>
        </dgm:presLayoutVars>
      </dgm:prSet>
      <dgm:spPr/>
      <dgm:t>
        <a:bodyPr/>
        <a:lstStyle/>
        <a:p>
          <a:endParaRPr lang="zh-CN" altLang="en-US"/>
        </a:p>
      </dgm:t>
    </dgm:pt>
    <dgm:pt modelId="{85EBAA4B-FE39-4271-9A48-5EC599B113C8}" type="pres">
      <dgm:prSet presAssocID="{2B971800-85B6-4978-823A-9BBE4931C583}" presName="sp" presStyleCnt="0"/>
      <dgm:spPr/>
    </dgm:pt>
    <dgm:pt modelId="{ED28A831-654F-410E-971B-CE2F543BED64}" type="pres">
      <dgm:prSet presAssocID="{71D082B5-0C66-44FE-AAE9-89CF76B6A276}" presName="linNode" presStyleCnt="0"/>
      <dgm:spPr/>
    </dgm:pt>
    <dgm:pt modelId="{23FBAD53-6F4C-4ECF-B842-96C722911D75}" type="pres">
      <dgm:prSet presAssocID="{71D082B5-0C66-44FE-AAE9-89CF76B6A276}" presName="parentText" presStyleLbl="node1" presStyleIdx="4" presStyleCnt="5" custScaleX="142785" custScaleY="640785" custLinFactY="-333765" custLinFactNeighborX="47548" custLinFactNeighborY="-400000">
        <dgm:presLayoutVars>
          <dgm:chMax val="1"/>
          <dgm:bulletEnabled val="1"/>
        </dgm:presLayoutVars>
      </dgm:prSet>
      <dgm:spPr/>
      <dgm:t>
        <a:bodyPr/>
        <a:lstStyle/>
        <a:p>
          <a:endParaRPr lang="zh-CN" altLang="en-US"/>
        </a:p>
      </dgm:t>
    </dgm:pt>
  </dgm:ptLst>
  <dgm:cxnLst>
    <dgm:cxn modelId="{C0D86897-EA0D-46A7-8979-93C3A897BB51}" type="presOf" srcId="{11BA0701-2567-4756-BD54-92B77AF59F36}" destId="{C8671F19-DEA4-4B17-9205-533961F82B31}" srcOrd="0" destOrd="0" presId="urn:microsoft.com/office/officeart/2005/8/layout/vList5"/>
    <dgm:cxn modelId="{A0E87CD8-06DB-4987-A13C-E2B94EF51143}" type="presOf" srcId="{8B309878-A046-45DD-8044-B443BAA71D0C}" destId="{71981758-164C-4148-8F0A-18203F5A155D}" srcOrd="0" destOrd="0" presId="urn:microsoft.com/office/officeart/2005/8/layout/vList5"/>
    <dgm:cxn modelId="{A8B7B41D-C791-42B4-914F-4E9F6B369054}" type="presOf" srcId="{B75EB5C1-2A92-49F4-BBDB-2EC24FD29AFF}" destId="{21AB77F5-42B4-468F-BE89-815C87EE392F}" srcOrd="0" destOrd="0" presId="urn:microsoft.com/office/officeart/2005/8/layout/vList5"/>
    <dgm:cxn modelId="{DD0DAC85-A6D0-483B-B586-40FB44768ABF}" srcId="{B75EB5C1-2A92-49F4-BBDB-2EC24FD29AFF}" destId="{11BA0701-2567-4756-BD54-92B77AF59F36}" srcOrd="3" destOrd="0" parTransId="{D848DE76-81DE-4DD8-9D9B-E8BF5585D33E}" sibTransId="{2B971800-85B6-4978-823A-9BBE4931C583}"/>
    <dgm:cxn modelId="{FC92D4E9-2B47-4614-ABBF-02B4F64E3CE6}" type="presOf" srcId="{5EEB9DE5-1F4D-40AC-AABD-122954B66C7D}" destId="{6A3F0CC7-650D-4FE6-A488-1D5CAFEDDB15}" srcOrd="0" destOrd="0" presId="urn:microsoft.com/office/officeart/2005/8/layout/vList5"/>
    <dgm:cxn modelId="{F6C726E9-A6BF-4123-9E30-133772E69A2A}" srcId="{B75EB5C1-2A92-49F4-BBDB-2EC24FD29AFF}" destId="{5EEB9DE5-1F4D-40AC-AABD-122954B66C7D}" srcOrd="1" destOrd="0" parTransId="{A30CB978-D587-4C46-A00E-3DCCA1A34F81}" sibTransId="{FDA7CF12-B2C1-460D-9233-295AAC0AA452}"/>
    <dgm:cxn modelId="{C9538186-CD0E-48D7-A1A0-8C20EBA65ABD}" type="presOf" srcId="{F1A32BAA-6935-448F-A6A2-165E7F9EFE5D}" destId="{E26E124F-EC71-4EF2-BB34-C93553493BAA}" srcOrd="0" destOrd="0" presId="urn:microsoft.com/office/officeart/2005/8/layout/vList5"/>
    <dgm:cxn modelId="{1FFEE38E-8F3D-4A8F-82E2-21728DFC4621}" srcId="{B75EB5C1-2A92-49F4-BBDB-2EC24FD29AFF}" destId="{8B309878-A046-45DD-8044-B443BAA71D0C}" srcOrd="2" destOrd="0" parTransId="{6153BF74-27FF-44E1-99AB-37E6DEF4FB70}" sibTransId="{5B674540-B838-4E28-9D33-A2E87A06F5BE}"/>
    <dgm:cxn modelId="{4531A6F7-535B-4CFB-B8B9-278AC3F36BAB}" srcId="{B75EB5C1-2A92-49F4-BBDB-2EC24FD29AFF}" destId="{71D082B5-0C66-44FE-AAE9-89CF76B6A276}" srcOrd="4" destOrd="0" parTransId="{74BFA9A0-898F-4B09-BA25-AFC9E0C28903}" sibTransId="{30BE85AB-94B7-49AD-B1EA-12932752AE1E}"/>
    <dgm:cxn modelId="{6411CFBF-61CF-48C9-9C92-51A9C60FCD57}" type="presOf" srcId="{71D082B5-0C66-44FE-AAE9-89CF76B6A276}" destId="{23FBAD53-6F4C-4ECF-B842-96C722911D75}" srcOrd="0" destOrd="0" presId="urn:microsoft.com/office/officeart/2005/8/layout/vList5"/>
    <dgm:cxn modelId="{5816A3F6-BB2F-4B7E-BE36-7DF068C05471}" srcId="{B75EB5C1-2A92-49F4-BBDB-2EC24FD29AFF}" destId="{F1A32BAA-6935-448F-A6A2-165E7F9EFE5D}" srcOrd="0" destOrd="0" parTransId="{F17AEA9E-3C5F-451A-8617-559258FF5D02}" sibTransId="{32844446-75CD-4AC7-81B5-ADDEE28A9481}"/>
    <dgm:cxn modelId="{35B5E628-22B3-4658-8D26-64CD98424242}" type="presParOf" srcId="{21AB77F5-42B4-468F-BE89-815C87EE392F}" destId="{716EF21D-5AF0-4E7C-A73F-215FC5F40A5A}" srcOrd="0" destOrd="0" presId="urn:microsoft.com/office/officeart/2005/8/layout/vList5"/>
    <dgm:cxn modelId="{D5D54612-B090-43AF-87B9-501D1B8EF001}" type="presParOf" srcId="{716EF21D-5AF0-4E7C-A73F-215FC5F40A5A}" destId="{E26E124F-EC71-4EF2-BB34-C93553493BAA}" srcOrd="0" destOrd="0" presId="urn:microsoft.com/office/officeart/2005/8/layout/vList5"/>
    <dgm:cxn modelId="{01665828-D29B-480C-8F33-1A537FF4186D}" type="presParOf" srcId="{21AB77F5-42B4-468F-BE89-815C87EE392F}" destId="{68F61B63-8C89-46B6-A7E7-CDF02D9721B0}" srcOrd="1" destOrd="0" presId="urn:microsoft.com/office/officeart/2005/8/layout/vList5"/>
    <dgm:cxn modelId="{597285B0-5135-4DD4-8B59-22EF233702F2}" type="presParOf" srcId="{21AB77F5-42B4-468F-BE89-815C87EE392F}" destId="{7DBE75FC-287D-479B-8B7B-F4983FED860F}" srcOrd="2" destOrd="0" presId="urn:microsoft.com/office/officeart/2005/8/layout/vList5"/>
    <dgm:cxn modelId="{3BE1239C-F130-4477-ABF0-2A7DCD0A67B4}" type="presParOf" srcId="{7DBE75FC-287D-479B-8B7B-F4983FED860F}" destId="{6A3F0CC7-650D-4FE6-A488-1D5CAFEDDB15}" srcOrd="0" destOrd="0" presId="urn:microsoft.com/office/officeart/2005/8/layout/vList5"/>
    <dgm:cxn modelId="{F49C85BF-9E8E-4BBD-96B1-E6AAFFA25C57}" type="presParOf" srcId="{21AB77F5-42B4-468F-BE89-815C87EE392F}" destId="{E07C64FC-8763-455B-A79B-03E1EB090F7A}" srcOrd="3" destOrd="0" presId="urn:microsoft.com/office/officeart/2005/8/layout/vList5"/>
    <dgm:cxn modelId="{196F2BB5-8692-4908-9C3A-A6E80B9A6CB3}" type="presParOf" srcId="{21AB77F5-42B4-468F-BE89-815C87EE392F}" destId="{24C05132-97F7-4892-B7AF-79C12E97B4F5}" srcOrd="4" destOrd="0" presId="urn:microsoft.com/office/officeart/2005/8/layout/vList5"/>
    <dgm:cxn modelId="{DE1C2A5A-DFA5-457A-8765-E6742E9713F1}" type="presParOf" srcId="{24C05132-97F7-4892-B7AF-79C12E97B4F5}" destId="{71981758-164C-4148-8F0A-18203F5A155D}" srcOrd="0" destOrd="0" presId="urn:microsoft.com/office/officeart/2005/8/layout/vList5"/>
    <dgm:cxn modelId="{B10E0134-E105-422B-B3B7-C9A9A8733F6B}" type="presParOf" srcId="{21AB77F5-42B4-468F-BE89-815C87EE392F}" destId="{01F2BC54-9803-4CAC-8F52-3D117025C2A0}" srcOrd="5" destOrd="0" presId="urn:microsoft.com/office/officeart/2005/8/layout/vList5"/>
    <dgm:cxn modelId="{19504CF4-1AE0-4F59-A78E-C1F5E056F8FA}" type="presParOf" srcId="{21AB77F5-42B4-468F-BE89-815C87EE392F}" destId="{335F0FC8-691F-45CF-A32C-7C85032DAF31}" srcOrd="6" destOrd="0" presId="urn:microsoft.com/office/officeart/2005/8/layout/vList5"/>
    <dgm:cxn modelId="{D7D879A1-EAB6-4AED-A63A-CBBA0F1D6569}" type="presParOf" srcId="{335F0FC8-691F-45CF-A32C-7C85032DAF31}" destId="{C8671F19-DEA4-4B17-9205-533961F82B31}" srcOrd="0" destOrd="0" presId="urn:microsoft.com/office/officeart/2005/8/layout/vList5"/>
    <dgm:cxn modelId="{261150C4-9A61-489D-9A67-27999A1A2844}" type="presParOf" srcId="{21AB77F5-42B4-468F-BE89-815C87EE392F}" destId="{85EBAA4B-FE39-4271-9A48-5EC599B113C8}" srcOrd="7" destOrd="0" presId="urn:microsoft.com/office/officeart/2005/8/layout/vList5"/>
    <dgm:cxn modelId="{7B755102-1911-4DD3-8D8B-3F38EF140D0B}" type="presParOf" srcId="{21AB77F5-42B4-468F-BE89-815C87EE392F}" destId="{ED28A831-654F-410E-971B-CE2F543BED64}" srcOrd="8" destOrd="0" presId="urn:microsoft.com/office/officeart/2005/8/layout/vList5"/>
    <dgm:cxn modelId="{A31E04CB-70B6-4BC3-87C2-97265C780781}" type="presParOf" srcId="{ED28A831-654F-410E-971B-CE2F543BED64}" destId="{23FBAD53-6F4C-4ECF-B842-96C722911D75}"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75EB5C1-2A92-49F4-BBDB-2EC24FD29AFF}" type="doc">
      <dgm:prSet loTypeId="urn:microsoft.com/office/officeart/2005/8/layout/vList5" loCatId="list" qsTypeId="urn:microsoft.com/office/officeart/2005/8/quickstyle/3d3" qsCatId="3D" csTypeId="urn:microsoft.com/office/officeart/2005/8/colors/accent0_3" csCatId="mainScheme" phldr="1"/>
      <dgm:spPr/>
      <dgm:t>
        <a:bodyPr/>
        <a:lstStyle/>
        <a:p>
          <a:endParaRPr lang="zh-CN" altLang="en-US"/>
        </a:p>
      </dgm:t>
    </dgm:pt>
    <dgm:pt modelId="{5EEB9DE5-1F4D-40AC-AABD-122954B66C7D}">
      <dgm:prSet phldrT="[文本]" custT="1">
        <dgm:style>
          <a:lnRef idx="2">
            <a:schemeClr val="accent5">
              <a:shade val="50000"/>
            </a:schemeClr>
          </a:lnRef>
          <a:fillRef idx="1">
            <a:schemeClr val="accent5"/>
          </a:fillRef>
          <a:effectRef idx="0">
            <a:schemeClr val="accent5"/>
          </a:effectRef>
          <a:fontRef idx="minor">
            <a:schemeClr val="lt1"/>
          </a:fontRef>
        </dgm:style>
      </dgm:prSet>
      <dgm:spPr>
        <a:solidFill>
          <a:srgbClr val="A6A6A6"/>
        </a:solidFill>
        <a:ln>
          <a:solidFill>
            <a:schemeClr val="bg2"/>
          </a:solidFill>
        </a:ln>
      </dgm:spPr>
      <dgm:t>
        <a:bodyPr/>
        <a:lstStyle/>
        <a:p>
          <a:r>
            <a:rPr lang="zh-CN" altLang="en-US" sz="2400" b="1" dirty="0" smtClean="0">
              <a:latin typeface="微软雅黑" panose="020B0503020204020204" pitchFamily="34" charset="-122"/>
              <a:ea typeface="微软雅黑" panose="020B0503020204020204" pitchFamily="34" charset="-122"/>
            </a:rPr>
            <a:t>商户管理</a:t>
          </a:r>
          <a:endParaRPr lang="zh-CN" altLang="en-US" sz="2400" b="1" dirty="0">
            <a:latin typeface="微软雅黑" panose="020B0503020204020204" pitchFamily="34" charset="-122"/>
            <a:ea typeface="微软雅黑" panose="020B0503020204020204" pitchFamily="34" charset="-122"/>
          </a:endParaRPr>
        </a:p>
      </dgm:t>
    </dgm:pt>
    <dgm:pt modelId="{A30CB978-D587-4C46-A00E-3DCCA1A34F81}" type="parTrans" cxnId="{F6C726E9-A6BF-4123-9E30-133772E69A2A}">
      <dgm:prSet/>
      <dgm:spPr/>
      <dgm:t>
        <a:bodyPr/>
        <a:lstStyle/>
        <a:p>
          <a:endParaRPr lang="zh-CN" altLang="en-US"/>
        </a:p>
      </dgm:t>
    </dgm:pt>
    <dgm:pt modelId="{FDA7CF12-B2C1-460D-9233-295AAC0AA452}" type="sibTrans" cxnId="{F6C726E9-A6BF-4123-9E30-133772E69A2A}">
      <dgm:prSet/>
      <dgm:spPr/>
      <dgm:t>
        <a:bodyPr/>
        <a:lstStyle/>
        <a:p>
          <a:endParaRPr lang="zh-CN" altLang="en-US"/>
        </a:p>
      </dgm:t>
    </dgm:pt>
    <dgm:pt modelId="{F1A32BAA-6935-448F-A6A2-165E7F9EFE5D}">
      <dgm:prSet phldrT="[文本]" custT="1">
        <dgm:style>
          <a:lnRef idx="2">
            <a:schemeClr val="accent3">
              <a:shade val="50000"/>
            </a:schemeClr>
          </a:lnRef>
          <a:fillRef idx="1">
            <a:schemeClr val="accent3"/>
          </a:fillRef>
          <a:effectRef idx="0">
            <a:schemeClr val="accent3"/>
          </a:effectRef>
          <a:fontRef idx="minor">
            <a:schemeClr val="lt1"/>
          </a:fontRef>
        </dgm:style>
      </dgm:prSet>
      <dgm:spPr>
        <a:solidFill>
          <a:schemeClr val="accent5"/>
        </a:solidFill>
      </dgm:spPr>
      <dgm:t>
        <a:bodyPr/>
        <a:lstStyle/>
        <a:p>
          <a:r>
            <a:rPr lang="en-US" altLang="zh-CN" sz="2800" b="1" dirty="0" smtClean="0">
              <a:latin typeface="微软雅黑" panose="020B0503020204020204" pitchFamily="34" charset="-122"/>
              <a:ea typeface="微软雅黑" panose="020B0503020204020204" pitchFamily="34" charset="-122"/>
            </a:rPr>
            <a:t>POS</a:t>
          </a:r>
          <a:r>
            <a:rPr lang="zh-CN" altLang="en-US" sz="2800" b="1" dirty="0" smtClean="0">
              <a:latin typeface="微软雅黑" panose="020B0503020204020204" pitchFamily="34" charset="-122"/>
              <a:ea typeface="微软雅黑" panose="020B0503020204020204" pitchFamily="34" charset="-122"/>
            </a:rPr>
            <a:t>收单</a:t>
          </a:r>
          <a:endParaRPr lang="en-US" altLang="zh-CN" sz="2800" b="1" dirty="0" smtClean="0">
            <a:latin typeface="微软雅黑" panose="020B0503020204020204" pitchFamily="34" charset="-122"/>
            <a:ea typeface="微软雅黑" panose="020B0503020204020204" pitchFamily="34" charset="-122"/>
          </a:endParaRPr>
        </a:p>
        <a:p>
          <a:r>
            <a:rPr lang="zh-CN" altLang="en-US" sz="2800" b="1" dirty="0" smtClean="0">
              <a:latin typeface="微软雅黑" panose="020B0503020204020204" pitchFamily="34" charset="-122"/>
              <a:ea typeface="微软雅黑" panose="020B0503020204020204" pitchFamily="34" charset="-122"/>
            </a:rPr>
            <a:t>作业系统</a:t>
          </a:r>
          <a:endParaRPr lang="zh-CN" altLang="en-US" sz="2800" b="1" dirty="0">
            <a:latin typeface="微软雅黑" panose="020B0503020204020204" pitchFamily="34" charset="-122"/>
            <a:ea typeface="微软雅黑" panose="020B0503020204020204" pitchFamily="34" charset="-122"/>
          </a:endParaRPr>
        </a:p>
      </dgm:t>
    </dgm:pt>
    <dgm:pt modelId="{32844446-75CD-4AC7-81B5-ADDEE28A9481}" type="sibTrans" cxnId="{5816A3F6-BB2F-4B7E-BE36-7DF068C05471}">
      <dgm:prSet/>
      <dgm:spPr/>
      <dgm:t>
        <a:bodyPr/>
        <a:lstStyle/>
        <a:p>
          <a:endParaRPr lang="zh-CN" altLang="en-US"/>
        </a:p>
      </dgm:t>
    </dgm:pt>
    <dgm:pt modelId="{F17AEA9E-3C5F-451A-8617-559258FF5D02}" type="parTrans" cxnId="{5816A3F6-BB2F-4B7E-BE36-7DF068C05471}">
      <dgm:prSet/>
      <dgm:spPr/>
      <dgm:t>
        <a:bodyPr/>
        <a:lstStyle/>
        <a:p>
          <a:endParaRPr lang="zh-CN" altLang="en-US"/>
        </a:p>
      </dgm:t>
    </dgm:pt>
    <dgm:pt modelId="{8B309878-A046-45DD-8044-B443BAA71D0C}">
      <dgm:prSet custT="1">
        <dgm:style>
          <a:lnRef idx="2">
            <a:schemeClr val="accent3">
              <a:shade val="50000"/>
            </a:schemeClr>
          </a:lnRef>
          <a:fillRef idx="1">
            <a:schemeClr val="accent3"/>
          </a:fillRef>
          <a:effectRef idx="0">
            <a:schemeClr val="accent3"/>
          </a:effectRef>
          <a:fontRef idx="minor">
            <a:schemeClr val="lt1"/>
          </a:fontRef>
        </dgm:style>
      </dgm:prSet>
      <dgm:spPr>
        <a:solidFill>
          <a:srgbClr val="A6A6A6"/>
        </a:solidFill>
      </dgm:spPr>
      <dgm:t>
        <a:bodyPr/>
        <a:lstStyle/>
        <a:p>
          <a:r>
            <a:rPr lang="zh-CN" altLang="en-US" sz="2400" b="1" dirty="0" smtClean="0">
              <a:latin typeface="微软雅黑" panose="020B0503020204020204" pitchFamily="34" charset="-122"/>
              <a:ea typeface="微软雅黑" panose="020B0503020204020204" pitchFamily="34" charset="-122"/>
            </a:rPr>
            <a:t>库存管理</a:t>
          </a:r>
          <a:endParaRPr lang="zh-CN" altLang="en-US" sz="2400" b="1" dirty="0">
            <a:latin typeface="微软雅黑" panose="020B0503020204020204" pitchFamily="34" charset="-122"/>
            <a:ea typeface="微软雅黑" panose="020B0503020204020204" pitchFamily="34" charset="-122"/>
          </a:endParaRPr>
        </a:p>
      </dgm:t>
    </dgm:pt>
    <dgm:pt modelId="{6153BF74-27FF-44E1-99AB-37E6DEF4FB70}" type="parTrans" cxnId="{1FFEE38E-8F3D-4A8F-82E2-21728DFC4621}">
      <dgm:prSet/>
      <dgm:spPr/>
      <dgm:t>
        <a:bodyPr/>
        <a:lstStyle/>
        <a:p>
          <a:endParaRPr lang="zh-CN" altLang="en-US"/>
        </a:p>
      </dgm:t>
    </dgm:pt>
    <dgm:pt modelId="{5B674540-B838-4E28-9D33-A2E87A06F5BE}" type="sibTrans" cxnId="{1FFEE38E-8F3D-4A8F-82E2-21728DFC4621}">
      <dgm:prSet/>
      <dgm:spPr/>
      <dgm:t>
        <a:bodyPr/>
        <a:lstStyle/>
        <a:p>
          <a:endParaRPr lang="zh-CN" altLang="en-US"/>
        </a:p>
      </dgm:t>
    </dgm:pt>
    <dgm:pt modelId="{11BA0701-2567-4756-BD54-92B77AF59F36}">
      <dgm:prSet custT="1">
        <dgm:style>
          <a:lnRef idx="2">
            <a:schemeClr val="accent3">
              <a:shade val="50000"/>
            </a:schemeClr>
          </a:lnRef>
          <a:fillRef idx="1">
            <a:schemeClr val="accent3"/>
          </a:fillRef>
          <a:effectRef idx="0">
            <a:schemeClr val="accent3"/>
          </a:effectRef>
          <a:fontRef idx="minor">
            <a:schemeClr val="lt1"/>
          </a:fontRef>
        </dgm:style>
      </dgm:prSet>
      <dgm:spPr>
        <a:solidFill>
          <a:srgbClr val="4979CF"/>
        </a:solidFill>
      </dgm:spPr>
      <dgm:t>
        <a:bodyPr/>
        <a:lstStyle/>
        <a:p>
          <a:r>
            <a:rPr lang="zh-CN" altLang="en-US" sz="2400" b="1" dirty="0" smtClean="0">
              <a:latin typeface="微软雅黑" panose="020B0503020204020204" pitchFamily="34" charset="-122"/>
              <a:ea typeface="微软雅黑" panose="020B0503020204020204" pitchFamily="34" charset="-122"/>
            </a:rPr>
            <a:t>风险管理</a:t>
          </a:r>
          <a:endParaRPr lang="zh-CN" altLang="en-US" sz="2400" b="1" dirty="0">
            <a:latin typeface="微软雅黑" panose="020B0503020204020204" pitchFamily="34" charset="-122"/>
            <a:ea typeface="微软雅黑" panose="020B0503020204020204" pitchFamily="34" charset="-122"/>
          </a:endParaRPr>
        </a:p>
      </dgm:t>
    </dgm:pt>
    <dgm:pt modelId="{D848DE76-81DE-4DD8-9D9B-E8BF5585D33E}" type="parTrans" cxnId="{DD0DAC85-A6D0-483B-B586-40FB44768ABF}">
      <dgm:prSet/>
      <dgm:spPr/>
      <dgm:t>
        <a:bodyPr/>
        <a:lstStyle/>
        <a:p>
          <a:endParaRPr lang="zh-CN" altLang="en-US"/>
        </a:p>
      </dgm:t>
    </dgm:pt>
    <dgm:pt modelId="{2B971800-85B6-4978-823A-9BBE4931C583}" type="sibTrans" cxnId="{DD0DAC85-A6D0-483B-B586-40FB44768ABF}">
      <dgm:prSet/>
      <dgm:spPr/>
      <dgm:t>
        <a:bodyPr/>
        <a:lstStyle/>
        <a:p>
          <a:endParaRPr lang="zh-CN" altLang="en-US"/>
        </a:p>
      </dgm:t>
    </dgm:pt>
    <dgm:pt modelId="{71D082B5-0C66-44FE-AAE9-89CF76B6A276}">
      <dgm:prSet custT="1">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zh-CN" altLang="en-US" sz="2400" b="1" dirty="0" smtClean="0">
              <a:latin typeface="微软雅黑" panose="020B0503020204020204" pitchFamily="34" charset="-122"/>
              <a:ea typeface="微软雅黑" panose="020B0503020204020204" pitchFamily="34" charset="-122"/>
            </a:rPr>
            <a:t>系统管理</a:t>
          </a:r>
          <a:endParaRPr lang="zh-CN" altLang="en-US" sz="2400" b="1" dirty="0">
            <a:latin typeface="微软雅黑" panose="020B0503020204020204" pitchFamily="34" charset="-122"/>
            <a:ea typeface="微软雅黑" panose="020B0503020204020204" pitchFamily="34" charset="-122"/>
          </a:endParaRPr>
        </a:p>
      </dgm:t>
    </dgm:pt>
    <dgm:pt modelId="{74BFA9A0-898F-4B09-BA25-AFC9E0C28903}" type="parTrans" cxnId="{4531A6F7-535B-4CFB-B8B9-278AC3F36BAB}">
      <dgm:prSet/>
      <dgm:spPr/>
      <dgm:t>
        <a:bodyPr/>
        <a:lstStyle/>
        <a:p>
          <a:endParaRPr lang="zh-CN" altLang="en-US"/>
        </a:p>
      </dgm:t>
    </dgm:pt>
    <dgm:pt modelId="{30BE85AB-94B7-49AD-B1EA-12932752AE1E}" type="sibTrans" cxnId="{4531A6F7-535B-4CFB-B8B9-278AC3F36BAB}">
      <dgm:prSet/>
      <dgm:spPr/>
      <dgm:t>
        <a:bodyPr/>
        <a:lstStyle/>
        <a:p>
          <a:endParaRPr lang="zh-CN" altLang="en-US"/>
        </a:p>
      </dgm:t>
    </dgm:pt>
    <dgm:pt modelId="{21AB77F5-42B4-468F-BE89-815C87EE392F}" type="pres">
      <dgm:prSet presAssocID="{B75EB5C1-2A92-49F4-BBDB-2EC24FD29AFF}" presName="Name0" presStyleCnt="0">
        <dgm:presLayoutVars>
          <dgm:dir/>
          <dgm:animLvl val="lvl"/>
          <dgm:resizeHandles val="exact"/>
        </dgm:presLayoutVars>
      </dgm:prSet>
      <dgm:spPr/>
      <dgm:t>
        <a:bodyPr/>
        <a:lstStyle/>
        <a:p>
          <a:endParaRPr lang="zh-CN" altLang="en-US"/>
        </a:p>
      </dgm:t>
    </dgm:pt>
    <dgm:pt modelId="{716EF21D-5AF0-4E7C-A73F-215FC5F40A5A}" type="pres">
      <dgm:prSet presAssocID="{F1A32BAA-6935-448F-A6A2-165E7F9EFE5D}" presName="linNode" presStyleCnt="0"/>
      <dgm:spPr/>
    </dgm:pt>
    <dgm:pt modelId="{E26E124F-EC71-4EF2-BB34-C93553493BAA}" type="pres">
      <dgm:prSet presAssocID="{F1A32BAA-6935-448F-A6A2-165E7F9EFE5D}" presName="parentText" presStyleLbl="node1" presStyleIdx="0" presStyleCnt="5" custScaleX="72149" custScaleY="2000000" custLinFactY="693863" custLinFactNeighborX="-41656" custLinFactNeighborY="700000">
        <dgm:presLayoutVars>
          <dgm:chMax val="1"/>
          <dgm:bulletEnabled val="1"/>
        </dgm:presLayoutVars>
      </dgm:prSet>
      <dgm:spPr/>
      <dgm:t>
        <a:bodyPr/>
        <a:lstStyle/>
        <a:p>
          <a:endParaRPr lang="zh-CN" altLang="en-US"/>
        </a:p>
      </dgm:t>
    </dgm:pt>
    <dgm:pt modelId="{68F61B63-8C89-46B6-A7E7-CDF02D9721B0}" type="pres">
      <dgm:prSet presAssocID="{32844446-75CD-4AC7-81B5-ADDEE28A9481}" presName="sp" presStyleCnt="0"/>
      <dgm:spPr/>
    </dgm:pt>
    <dgm:pt modelId="{7DBE75FC-287D-479B-8B7B-F4983FED860F}" type="pres">
      <dgm:prSet presAssocID="{5EEB9DE5-1F4D-40AC-AABD-122954B66C7D}" presName="linNode" presStyleCnt="0"/>
      <dgm:spPr/>
    </dgm:pt>
    <dgm:pt modelId="{6A3F0CC7-650D-4FE6-A488-1D5CAFEDDB15}" type="pres">
      <dgm:prSet presAssocID="{5EEB9DE5-1F4D-40AC-AABD-122954B66C7D}" presName="parentText" presStyleLbl="node1" presStyleIdx="1" presStyleCnt="5" custScaleX="142785" custScaleY="769767" custLinFactY="-700000" custLinFactNeighborX="48095" custLinFactNeighborY="-786852">
        <dgm:presLayoutVars>
          <dgm:chMax val="1"/>
          <dgm:bulletEnabled val="1"/>
        </dgm:presLayoutVars>
      </dgm:prSet>
      <dgm:spPr/>
      <dgm:t>
        <a:bodyPr/>
        <a:lstStyle/>
        <a:p>
          <a:endParaRPr lang="zh-CN" altLang="en-US"/>
        </a:p>
      </dgm:t>
    </dgm:pt>
    <dgm:pt modelId="{E07C64FC-8763-455B-A79B-03E1EB090F7A}" type="pres">
      <dgm:prSet presAssocID="{FDA7CF12-B2C1-460D-9233-295AAC0AA452}" presName="sp" presStyleCnt="0"/>
      <dgm:spPr/>
    </dgm:pt>
    <dgm:pt modelId="{24C05132-97F7-4892-B7AF-79C12E97B4F5}" type="pres">
      <dgm:prSet presAssocID="{8B309878-A046-45DD-8044-B443BAA71D0C}" presName="linNode" presStyleCnt="0"/>
      <dgm:spPr/>
    </dgm:pt>
    <dgm:pt modelId="{71981758-164C-4148-8F0A-18203F5A155D}" type="pres">
      <dgm:prSet presAssocID="{8B309878-A046-45DD-8044-B443BAA71D0C}" presName="parentText" presStyleLbl="node1" presStyleIdx="2" presStyleCnt="5" custScaleX="142785" custScaleY="640785" custLinFactY="-600000" custLinFactNeighborX="47570" custLinFactNeighborY="-653710">
        <dgm:presLayoutVars>
          <dgm:chMax val="1"/>
          <dgm:bulletEnabled val="1"/>
        </dgm:presLayoutVars>
      </dgm:prSet>
      <dgm:spPr/>
      <dgm:t>
        <a:bodyPr/>
        <a:lstStyle/>
        <a:p>
          <a:endParaRPr lang="zh-CN" altLang="en-US"/>
        </a:p>
      </dgm:t>
    </dgm:pt>
    <dgm:pt modelId="{01F2BC54-9803-4CAC-8F52-3D117025C2A0}" type="pres">
      <dgm:prSet presAssocID="{5B674540-B838-4E28-9D33-A2E87A06F5BE}" presName="sp" presStyleCnt="0"/>
      <dgm:spPr/>
    </dgm:pt>
    <dgm:pt modelId="{335F0FC8-691F-45CF-A32C-7C85032DAF31}" type="pres">
      <dgm:prSet presAssocID="{11BA0701-2567-4756-BD54-92B77AF59F36}" presName="linNode" presStyleCnt="0"/>
      <dgm:spPr/>
    </dgm:pt>
    <dgm:pt modelId="{C8671F19-DEA4-4B17-9205-533961F82B31}" type="pres">
      <dgm:prSet presAssocID="{11BA0701-2567-4756-BD54-92B77AF59F36}" presName="parentText" presStyleLbl="node1" presStyleIdx="3" presStyleCnt="5" custScaleX="142785" custScaleY="640785" custLinFactY="-500000" custLinFactNeighborX="47548" custLinFactNeighborY="-507891">
        <dgm:presLayoutVars>
          <dgm:chMax val="1"/>
          <dgm:bulletEnabled val="1"/>
        </dgm:presLayoutVars>
      </dgm:prSet>
      <dgm:spPr/>
      <dgm:t>
        <a:bodyPr/>
        <a:lstStyle/>
        <a:p>
          <a:endParaRPr lang="zh-CN" altLang="en-US"/>
        </a:p>
      </dgm:t>
    </dgm:pt>
    <dgm:pt modelId="{85EBAA4B-FE39-4271-9A48-5EC599B113C8}" type="pres">
      <dgm:prSet presAssocID="{2B971800-85B6-4978-823A-9BBE4931C583}" presName="sp" presStyleCnt="0"/>
      <dgm:spPr/>
    </dgm:pt>
    <dgm:pt modelId="{ED28A831-654F-410E-971B-CE2F543BED64}" type="pres">
      <dgm:prSet presAssocID="{71D082B5-0C66-44FE-AAE9-89CF76B6A276}" presName="linNode" presStyleCnt="0"/>
      <dgm:spPr/>
    </dgm:pt>
    <dgm:pt modelId="{23FBAD53-6F4C-4ECF-B842-96C722911D75}" type="pres">
      <dgm:prSet presAssocID="{71D082B5-0C66-44FE-AAE9-89CF76B6A276}" presName="parentText" presStyleLbl="node1" presStyleIdx="4" presStyleCnt="5" custScaleX="142785" custScaleY="640785" custLinFactY="-333765" custLinFactNeighborX="47548" custLinFactNeighborY="-400000">
        <dgm:presLayoutVars>
          <dgm:chMax val="1"/>
          <dgm:bulletEnabled val="1"/>
        </dgm:presLayoutVars>
      </dgm:prSet>
      <dgm:spPr/>
      <dgm:t>
        <a:bodyPr/>
        <a:lstStyle/>
        <a:p>
          <a:endParaRPr lang="zh-CN" altLang="en-US"/>
        </a:p>
      </dgm:t>
    </dgm:pt>
  </dgm:ptLst>
  <dgm:cxnLst>
    <dgm:cxn modelId="{C41B9A8A-A558-4928-A942-7EC9260A0F44}" type="presOf" srcId="{5EEB9DE5-1F4D-40AC-AABD-122954B66C7D}" destId="{6A3F0CC7-650D-4FE6-A488-1D5CAFEDDB15}" srcOrd="0" destOrd="0" presId="urn:microsoft.com/office/officeart/2005/8/layout/vList5"/>
    <dgm:cxn modelId="{DD0DAC85-A6D0-483B-B586-40FB44768ABF}" srcId="{B75EB5C1-2A92-49F4-BBDB-2EC24FD29AFF}" destId="{11BA0701-2567-4756-BD54-92B77AF59F36}" srcOrd="3" destOrd="0" parTransId="{D848DE76-81DE-4DD8-9D9B-E8BF5585D33E}" sibTransId="{2B971800-85B6-4978-823A-9BBE4931C583}"/>
    <dgm:cxn modelId="{3AD71505-27BB-479E-8F3C-103B31A8E91F}" type="presOf" srcId="{11BA0701-2567-4756-BD54-92B77AF59F36}" destId="{C8671F19-DEA4-4B17-9205-533961F82B31}" srcOrd="0" destOrd="0" presId="urn:microsoft.com/office/officeart/2005/8/layout/vList5"/>
    <dgm:cxn modelId="{F6C726E9-A6BF-4123-9E30-133772E69A2A}" srcId="{B75EB5C1-2A92-49F4-BBDB-2EC24FD29AFF}" destId="{5EEB9DE5-1F4D-40AC-AABD-122954B66C7D}" srcOrd="1" destOrd="0" parTransId="{A30CB978-D587-4C46-A00E-3DCCA1A34F81}" sibTransId="{FDA7CF12-B2C1-460D-9233-295AAC0AA452}"/>
    <dgm:cxn modelId="{1FFEE38E-8F3D-4A8F-82E2-21728DFC4621}" srcId="{B75EB5C1-2A92-49F4-BBDB-2EC24FD29AFF}" destId="{8B309878-A046-45DD-8044-B443BAA71D0C}" srcOrd="2" destOrd="0" parTransId="{6153BF74-27FF-44E1-99AB-37E6DEF4FB70}" sibTransId="{5B674540-B838-4E28-9D33-A2E87A06F5BE}"/>
    <dgm:cxn modelId="{78F875E4-0031-472D-BF3C-A86333446768}" type="presOf" srcId="{F1A32BAA-6935-448F-A6A2-165E7F9EFE5D}" destId="{E26E124F-EC71-4EF2-BB34-C93553493BAA}" srcOrd="0" destOrd="0" presId="urn:microsoft.com/office/officeart/2005/8/layout/vList5"/>
    <dgm:cxn modelId="{4531A6F7-535B-4CFB-B8B9-278AC3F36BAB}" srcId="{B75EB5C1-2A92-49F4-BBDB-2EC24FD29AFF}" destId="{71D082B5-0C66-44FE-AAE9-89CF76B6A276}" srcOrd="4" destOrd="0" parTransId="{74BFA9A0-898F-4B09-BA25-AFC9E0C28903}" sibTransId="{30BE85AB-94B7-49AD-B1EA-12932752AE1E}"/>
    <dgm:cxn modelId="{2C2686C8-F115-4621-ADD9-0C04B9D57BF0}" type="presOf" srcId="{B75EB5C1-2A92-49F4-BBDB-2EC24FD29AFF}" destId="{21AB77F5-42B4-468F-BE89-815C87EE392F}" srcOrd="0" destOrd="0" presId="urn:microsoft.com/office/officeart/2005/8/layout/vList5"/>
    <dgm:cxn modelId="{5816A3F6-BB2F-4B7E-BE36-7DF068C05471}" srcId="{B75EB5C1-2A92-49F4-BBDB-2EC24FD29AFF}" destId="{F1A32BAA-6935-448F-A6A2-165E7F9EFE5D}" srcOrd="0" destOrd="0" parTransId="{F17AEA9E-3C5F-451A-8617-559258FF5D02}" sibTransId="{32844446-75CD-4AC7-81B5-ADDEE28A9481}"/>
    <dgm:cxn modelId="{A7005427-1013-4227-9216-C842A226F95A}" type="presOf" srcId="{71D082B5-0C66-44FE-AAE9-89CF76B6A276}" destId="{23FBAD53-6F4C-4ECF-B842-96C722911D75}" srcOrd="0" destOrd="0" presId="urn:microsoft.com/office/officeart/2005/8/layout/vList5"/>
    <dgm:cxn modelId="{439FE7E8-6B41-4F17-A43A-29EB7CC8EEC9}" type="presOf" srcId="{8B309878-A046-45DD-8044-B443BAA71D0C}" destId="{71981758-164C-4148-8F0A-18203F5A155D}" srcOrd="0" destOrd="0" presId="urn:microsoft.com/office/officeart/2005/8/layout/vList5"/>
    <dgm:cxn modelId="{F3452F07-53B5-46C5-830C-EF7322652237}" type="presParOf" srcId="{21AB77F5-42B4-468F-BE89-815C87EE392F}" destId="{716EF21D-5AF0-4E7C-A73F-215FC5F40A5A}" srcOrd="0" destOrd="0" presId="urn:microsoft.com/office/officeart/2005/8/layout/vList5"/>
    <dgm:cxn modelId="{C8D3A594-9136-443B-A3C0-9358463B74E5}" type="presParOf" srcId="{716EF21D-5AF0-4E7C-A73F-215FC5F40A5A}" destId="{E26E124F-EC71-4EF2-BB34-C93553493BAA}" srcOrd="0" destOrd="0" presId="urn:microsoft.com/office/officeart/2005/8/layout/vList5"/>
    <dgm:cxn modelId="{3DCDA205-6201-4F5F-874E-3DCFA402F780}" type="presParOf" srcId="{21AB77F5-42B4-468F-BE89-815C87EE392F}" destId="{68F61B63-8C89-46B6-A7E7-CDF02D9721B0}" srcOrd="1" destOrd="0" presId="urn:microsoft.com/office/officeart/2005/8/layout/vList5"/>
    <dgm:cxn modelId="{DBD63409-D509-4F51-A365-59718025855A}" type="presParOf" srcId="{21AB77F5-42B4-468F-BE89-815C87EE392F}" destId="{7DBE75FC-287D-479B-8B7B-F4983FED860F}" srcOrd="2" destOrd="0" presId="urn:microsoft.com/office/officeart/2005/8/layout/vList5"/>
    <dgm:cxn modelId="{43118AD7-ECE1-4896-9193-A34F463D72F2}" type="presParOf" srcId="{7DBE75FC-287D-479B-8B7B-F4983FED860F}" destId="{6A3F0CC7-650D-4FE6-A488-1D5CAFEDDB15}" srcOrd="0" destOrd="0" presId="urn:microsoft.com/office/officeart/2005/8/layout/vList5"/>
    <dgm:cxn modelId="{28B73217-C10B-4761-91E9-1974B23C6697}" type="presParOf" srcId="{21AB77F5-42B4-468F-BE89-815C87EE392F}" destId="{E07C64FC-8763-455B-A79B-03E1EB090F7A}" srcOrd="3" destOrd="0" presId="urn:microsoft.com/office/officeart/2005/8/layout/vList5"/>
    <dgm:cxn modelId="{8F8388AF-6ED4-478E-A714-243464FB6CDB}" type="presParOf" srcId="{21AB77F5-42B4-468F-BE89-815C87EE392F}" destId="{24C05132-97F7-4892-B7AF-79C12E97B4F5}" srcOrd="4" destOrd="0" presId="urn:microsoft.com/office/officeart/2005/8/layout/vList5"/>
    <dgm:cxn modelId="{E2E75666-F642-4500-A1A4-C679FAE709D2}" type="presParOf" srcId="{24C05132-97F7-4892-B7AF-79C12E97B4F5}" destId="{71981758-164C-4148-8F0A-18203F5A155D}" srcOrd="0" destOrd="0" presId="urn:microsoft.com/office/officeart/2005/8/layout/vList5"/>
    <dgm:cxn modelId="{174C5001-C7F9-4504-932B-F77EF3EBDA2C}" type="presParOf" srcId="{21AB77F5-42B4-468F-BE89-815C87EE392F}" destId="{01F2BC54-9803-4CAC-8F52-3D117025C2A0}" srcOrd="5" destOrd="0" presId="urn:microsoft.com/office/officeart/2005/8/layout/vList5"/>
    <dgm:cxn modelId="{245D041A-C6AA-4B8B-8BD5-4F1218004B67}" type="presParOf" srcId="{21AB77F5-42B4-468F-BE89-815C87EE392F}" destId="{335F0FC8-691F-45CF-A32C-7C85032DAF31}" srcOrd="6" destOrd="0" presId="urn:microsoft.com/office/officeart/2005/8/layout/vList5"/>
    <dgm:cxn modelId="{A40AE010-0761-48F3-B4B4-80F15B208294}" type="presParOf" srcId="{335F0FC8-691F-45CF-A32C-7C85032DAF31}" destId="{C8671F19-DEA4-4B17-9205-533961F82B31}" srcOrd="0" destOrd="0" presId="urn:microsoft.com/office/officeart/2005/8/layout/vList5"/>
    <dgm:cxn modelId="{84FDE317-5BCB-462F-AA28-99A8D0138998}" type="presParOf" srcId="{21AB77F5-42B4-468F-BE89-815C87EE392F}" destId="{85EBAA4B-FE39-4271-9A48-5EC599B113C8}" srcOrd="7" destOrd="0" presId="urn:microsoft.com/office/officeart/2005/8/layout/vList5"/>
    <dgm:cxn modelId="{07ECF014-C072-43F3-A876-ED3B1BAC71B0}" type="presParOf" srcId="{21AB77F5-42B4-468F-BE89-815C87EE392F}" destId="{ED28A831-654F-410E-971B-CE2F543BED64}" srcOrd="8" destOrd="0" presId="urn:microsoft.com/office/officeart/2005/8/layout/vList5"/>
    <dgm:cxn modelId="{95A195C7-5D52-4F0A-A855-7A86B49F72D9}" type="presParOf" srcId="{ED28A831-654F-410E-971B-CE2F543BED64}" destId="{23FBAD53-6F4C-4ECF-B842-96C722911D75}"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75EB5C1-2A92-49F4-BBDB-2EC24FD29AFF}" type="doc">
      <dgm:prSet loTypeId="urn:microsoft.com/office/officeart/2005/8/layout/vList5" loCatId="list" qsTypeId="urn:microsoft.com/office/officeart/2005/8/quickstyle/3d3" qsCatId="3D" csTypeId="urn:microsoft.com/office/officeart/2005/8/colors/accent0_3" csCatId="mainScheme" phldr="1"/>
      <dgm:spPr/>
      <dgm:t>
        <a:bodyPr/>
        <a:lstStyle/>
        <a:p>
          <a:endParaRPr lang="zh-CN" altLang="en-US"/>
        </a:p>
      </dgm:t>
    </dgm:pt>
    <dgm:pt modelId="{5EEB9DE5-1F4D-40AC-AABD-122954B66C7D}">
      <dgm:prSet phldrT="[文本]" custT="1">
        <dgm:style>
          <a:lnRef idx="2">
            <a:schemeClr val="accent5">
              <a:shade val="50000"/>
            </a:schemeClr>
          </a:lnRef>
          <a:fillRef idx="1">
            <a:schemeClr val="accent5"/>
          </a:fillRef>
          <a:effectRef idx="0">
            <a:schemeClr val="accent5"/>
          </a:effectRef>
          <a:fontRef idx="minor">
            <a:schemeClr val="lt1"/>
          </a:fontRef>
        </dgm:style>
      </dgm:prSet>
      <dgm:spPr>
        <a:solidFill>
          <a:srgbClr val="A6A6A6"/>
        </a:solidFill>
        <a:ln>
          <a:solidFill>
            <a:schemeClr val="bg2"/>
          </a:solidFill>
        </a:ln>
      </dgm:spPr>
      <dgm:t>
        <a:bodyPr/>
        <a:lstStyle/>
        <a:p>
          <a:r>
            <a:rPr lang="zh-CN" altLang="en-US" sz="2400" b="1" dirty="0" smtClean="0">
              <a:latin typeface="微软雅黑" panose="020B0503020204020204" pitchFamily="34" charset="-122"/>
              <a:ea typeface="微软雅黑" panose="020B0503020204020204" pitchFamily="34" charset="-122"/>
            </a:rPr>
            <a:t>商户管理</a:t>
          </a:r>
          <a:endParaRPr lang="zh-CN" altLang="en-US" sz="2400" b="1" dirty="0">
            <a:latin typeface="微软雅黑" panose="020B0503020204020204" pitchFamily="34" charset="-122"/>
            <a:ea typeface="微软雅黑" panose="020B0503020204020204" pitchFamily="34" charset="-122"/>
          </a:endParaRPr>
        </a:p>
      </dgm:t>
    </dgm:pt>
    <dgm:pt modelId="{A30CB978-D587-4C46-A00E-3DCCA1A34F81}" type="parTrans" cxnId="{F6C726E9-A6BF-4123-9E30-133772E69A2A}">
      <dgm:prSet/>
      <dgm:spPr/>
      <dgm:t>
        <a:bodyPr/>
        <a:lstStyle/>
        <a:p>
          <a:endParaRPr lang="zh-CN" altLang="en-US"/>
        </a:p>
      </dgm:t>
    </dgm:pt>
    <dgm:pt modelId="{FDA7CF12-B2C1-460D-9233-295AAC0AA452}" type="sibTrans" cxnId="{F6C726E9-A6BF-4123-9E30-133772E69A2A}">
      <dgm:prSet/>
      <dgm:spPr/>
      <dgm:t>
        <a:bodyPr/>
        <a:lstStyle/>
        <a:p>
          <a:endParaRPr lang="zh-CN" altLang="en-US"/>
        </a:p>
      </dgm:t>
    </dgm:pt>
    <dgm:pt modelId="{F1A32BAA-6935-448F-A6A2-165E7F9EFE5D}">
      <dgm:prSet phldrT="[文本]" custT="1">
        <dgm:style>
          <a:lnRef idx="2">
            <a:schemeClr val="accent3">
              <a:shade val="50000"/>
            </a:schemeClr>
          </a:lnRef>
          <a:fillRef idx="1">
            <a:schemeClr val="accent3"/>
          </a:fillRef>
          <a:effectRef idx="0">
            <a:schemeClr val="accent3"/>
          </a:effectRef>
          <a:fontRef idx="minor">
            <a:schemeClr val="lt1"/>
          </a:fontRef>
        </dgm:style>
      </dgm:prSet>
      <dgm:spPr>
        <a:solidFill>
          <a:schemeClr val="accent5"/>
        </a:solidFill>
      </dgm:spPr>
      <dgm:t>
        <a:bodyPr/>
        <a:lstStyle/>
        <a:p>
          <a:r>
            <a:rPr lang="en-US" altLang="zh-CN" sz="2800" b="1" dirty="0" smtClean="0">
              <a:latin typeface="微软雅黑" panose="020B0503020204020204" pitchFamily="34" charset="-122"/>
              <a:ea typeface="微软雅黑" panose="020B0503020204020204" pitchFamily="34" charset="-122"/>
            </a:rPr>
            <a:t>POS</a:t>
          </a:r>
          <a:r>
            <a:rPr lang="zh-CN" altLang="en-US" sz="2800" b="1" dirty="0" smtClean="0">
              <a:latin typeface="微软雅黑" panose="020B0503020204020204" pitchFamily="34" charset="-122"/>
              <a:ea typeface="微软雅黑" panose="020B0503020204020204" pitchFamily="34" charset="-122"/>
            </a:rPr>
            <a:t>收单</a:t>
          </a:r>
          <a:endParaRPr lang="en-US" altLang="zh-CN" sz="2800" b="1" dirty="0" smtClean="0">
            <a:latin typeface="微软雅黑" panose="020B0503020204020204" pitchFamily="34" charset="-122"/>
            <a:ea typeface="微软雅黑" panose="020B0503020204020204" pitchFamily="34" charset="-122"/>
          </a:endParaRPr>
        </a:p>
        <a:p>
          <a:r>
            <a:rPr lang="zh-CN" altLang="en-US" sz="2800" b="1" dirty="0" smtClean="0">
              <a:latin typeface="微软雅黑" panose="020B0503020204020204" pitchFamily="34" charset="-122"/>
              <a:ea typeface="微软雅黑" panose="020B0503020204020204" pitchFamily="34" charset="-122"/>
            </a:rPr>
            <a:t>作业系统</a:t>
          </a:r>
          <a:endParaRPr lang="zh-CN" altLang="en-US" sz="2800" b="1" dirty="0">
            <a:latin typeface="微软雅黑" panose="020B0503020204020204" pitchFamily="34" charset="-122"/>
            <a:ea typeface="微软雅黑" panose="020B0503020204020204" pitchFamily="34" charset="-122"/>
          </a:endParaRPr>
        </a:p>
      </dgm:t>
    </dgm:pt>
    <dgm:pt modelId="{32844446-75CD-4AC7-81B5-ADDEE28A9481}" type="sibTrans" cxnId="{5816A3F6-BB2F-4B7E-BE36-7DF068C05471}">
      <dgm:prSet/>
      <dgm:spPr/>
      <dgm:t>
        <a:bodyPr/>
        <a:lstStyle/>
        <a:p>
          <a:endParaRPr lang="zh-CN" altLang="en-US"/>
        </a:p>
      </dgm:t>
    </dgm:pt>
    <dgm:pt modelId="{F17AEA9E-3C5F-451A-8617-559258FF5D02}" type="parTrans" cxnId="{5816A3F6-BB2F-4B7E-BE36-7DF068C05471}">
      <dgm:prSet/>
      <dgm:spPr/>
      <dgm:t>
        <a:bodyPr/>
        <a:lstStyle/>
        <a:p>
          <a:endParaRPr lang="zh-CN" altLang="en-US"/>
        </a:p>
      </dgm:t>
    </dgm:pt>
    <dgm:pt modelId="{8B309878-A046-45DD-8044-B443BAA71D0C}">
      <dgm:prSet custT="1">
        <dgm:style>
          <a:lnRef idx="2">
            <a:schemeClr val="accent3">
              <a:shade val="50000"/>
            </a:schemeClr>
          </a:lnRef>
          <a:fillRef idx="1">
            <a:schemeClr val="accent3"/>
          </a:fillRef>
          <a:effectRef idx="0">
            <a:schemeClr val="accent3"/>
          </a:effectRef>
          <a:fontRef idx="minor">
            <a:schemeClr val="lt1"/>
          </a:fontRef>
        </dgm:style>
      </dgm:prSet>
      <dgm:spPr>
        <a:solidFill>
          <a:srgbClr val="A6A6A6"/>
        </a:solidFill>
      </dgm:spPr>
      <dgm:t>
        <a:bodyPr/>
        <a:lstStyle/>
        <a:p>
          <a:r>
            <a:rPr lang="zh-CN" altLang="en-US" sz="2400" b="1" dirty="0" smtClean="0">
              <a:latin typeface="微软雅黑" panose="020B0503020204020204" pitchFamily="34" charset="-122"/>
              <a:ea typeface="微软雅黑" panose="020B0503020204020204" pitchFamily="34" charset="-122"/>
            </a:rPr>
            <a:t>库存管理</a:t>
          </a:r>
          <a:endParaRPr lang="zh-CN" altLang="en-US" sz="2400" b="1" dirty="0">
            <a:latin typeface="微软雅黑" panose="020B0503020204020204" pitchFamily="34" charset="-122"/>
            <a:ea typeface="微软雅黑" panose="020B0503020204020204" pitchFamily="34" charset="-122"/>
          </a:endParaRPr>
        </a:p>
      </dgm:t>
    </dgm:pt>
    <dgm:pt modelId="{6153BF74-27FF-44E1-99AB-37E6DEF4FB70}" type="parTrans" cxnId="{1FFEE38E-8F3D-4A8F-82E2-21728DFC4621}">
      <dgm:prSet/>
      <dgm:spPr/>
      <dgm:t>
        <a:bodyPr/>
        <a:lstStyle/>
        <a:p>
          <a:endParaRPr lang="zh-CN" altLang="en-US"/>
        </a:p>
      </dgm:t>
    </dgm:pt>
    <dgm:pt modelId="{5B674540-B838-4E28-9D33-A2E87A06F5BE}" type="sibTrans" cxnId="{1FFEE38E-8F3D-4A8F-82E2-21728DFC4621}">
      <dgm:prSet/>
      <dgm:spPr/>
      <dgm:t>
        <a:bodyPr/>
        <a:lstStyle/>
        <a:p>
          <a:endParaRPr lang="zh-CN" altLang="en-US"/>
        </a:p>
      </dgm:t>
    </dgm:pt>
    <dgm:pt modelId="{11BA0701-2567-4756-BD54-92B77AF59F36}">
      <dgm:prSet custT="1">
        <dgm:style>
          <a:lnRef idx="2">
            <a:schemeClr val="accent3">
              <a:shade val="50000"/>
            </a:schemeClr>
          </a:lnRef>
          <a:fillRef idx="1">
            <a:schemeClr val="accent3"/>
          </a:fillRef>
          <a:effectRef idx="0">
            <a:schemeClr val="accent3"/>
          </a:effectRef>
          <a:fontRef idx="minor">
            <a:schemeClr val="lt1"/>
          </a:fontRef>
        </dgm:style>
      </dgm:prSet>
      <dgm:spPr>
        <a:solidFill>
          <a:srgbClr val="A6A6A6"/>
        </a:solidFill>
      </dgm:spPr>
      <dgm:t>
        <a:bodyPr/>
        <a:lstStyle/>
        <a:p>
          <a:r>
            <a:rPr lang="zh-CN" altLang="en-US" sz="2400" b="1" dirty="0" smtClean="0">
              <a:latin typeface="微软雅黑" panose="020B0503020204020204" pitchFamily="34" charset="-122"/>
              <a:ea typeface="微软雅黑" panose="020B0503020204020204" pitchFamily="34" charset="-122"/>
            </a:rPr>
            <a:t>风险管理</a:t>
          </a:r>
          <a:endParaRPr lang="zh-CN" altLang="en-US" sz="2400" b="1" dirty="0">
            <a:latin typeface="微软雅黑" panose="020B0503020204020204" pitchFamily="34" charset="-122"/>
            <a:ea typeface="微软雅黑" panose="020B0503020204020204" pitchFamily="34" charset="-122"/>
          </a:endParaRPr>
        </a:p>
      </dgm:t>
    </dgm:pt>
    <dgm:pt modelId="{D848DE76-81DE-4DD8-9D9B-E8BF5585D33E}" type="parTrans" cxnId="{DD0DAC85-A6D0-483B-B586-40FB44768ABF}">
      <dgm:prSet/>
      <dgm:spPr/>
      <dgm:t>
        <a:bodyPr/>
        <a:lstStyle/>
        <a:p>
          <a:endParaRPr lang="zh-CN" altLang="en-US"/>
        </a:p>
      </dgm:t>
    </dgm:pt>
    <dgm:pt modelId="{2B971800-85B6-4978-823A-9BBE4931C583}" type="sibTrans" cxnId="{DD0DAC85-A6D0-483B-B586-40FB44768ABF}">
      <dgm:prSet/>
      <dgm:spPr/>
      <dgm:t>
        <a:bodyPr/>
        <a:lstStyle/>
        <a:p>
          <a:endParaRPr lang="zh-CN" altLang="en-US"/>
        </a:p>
      </dgm:t>
    </dgm:pt>
    <dgm:pt modelId="{71D082B5-0C66-44FE-AAE9-89CF76B6A276}">
      <dgm:prSet custT="1">
        <dgm:style>
          <a:lnRef idx="2">
            <a:schemeClr val="accent3">
              <a:shade val="50000"/>
            </a:schemeClr>
          </a:lnRef>
          <a:fillRef idx="1">
            <a:schemeClr val="accent3"/>
          </a:fillRef>
          <a:effectRef idx="0">
            <a:schemeClr val="accent3"/>
          </a:effectRef>
          <a:fontRef idx="minor">
            <a:schemeClr val="lt1"/>
          </a:fontRef>
        </dgm:style>
      </dgm:prSet>
      <dgm:spPr>
        <a:solidFill>
          <a:srgbClr val="4979CF"/>
        </a:solidFill>
      </dgm:spPr>
      <dgm:t>
        <a:bodyPr/>
        <a:lstStyle/>
        <a:p>
          <a:r>
            <a:rPr lang="zh-CN" altLang="en-US" sz="2400" b="1" dirty="0" smtClean="0">
              <a:latin typeface="微软雅黑" panose="020B0503020204020204" pitchFamily="34" charset="-122"/>
              <a:ea typeface="微软雅黑" panose="020B0503020204020204" pitchFamily="34" charset="-122"/>
            </a:rPr>
            <a:t>系统管理</a:t>
          </a:r>
          <a:endParaRPr lang="zh-CN" altLang="en-US" sz="2400" b="1" dirty="0">
            <a:latin typeface="微软雅黑" panose="020B0503020204020204" pitchFamily="34" charset="-122"/>
            <a:ea typeface="微软雅黑" panose="020B0503020204020204" pitchFamily="34" charset="-122"/>
          </a:endParaRPr>
        </a:p>
      </dgm:t>
    </dgm:pt>
    <dgm:pt modelId="{74BFA9A0-898F-4B09-BA25-AFC9E0C28903}" type="parTrans" cxnId="{4531A6F7-535B-4CFB-B8B9-278AC3F36BAB}">
      <dgm:prSet/>
      <dgm:spPr/>
      <dgm:t>
        <a:bodyPr/>
        <a:lstStyle/>
        <a:p>
          <a:endParaRPr lang="zh-CN" altLang="en-US"/>
        </a:p>
      </dgm:t>
    </dgm:pt>
    <dgm:pt modelId="{30BE85AB-94B7-49AD-B1EA-12932752AE1E}" type="sibTrans" cxnId="{4531A6F7-535B-4CFB-B8B9-278AC3F36BAB}">
      <dgm:prSet/>
      <dgm:spPr/>
      <dgm:t>
        <a:bodyPr/>
        <a:lstStyle/>
        <a:p>
          <a:endParaRPr lang="zh-CN" altLang="en-US"/>
        </a:p>
      </dgm:t>
    </dgm:pt>
    <dgm:pt modelId="{21AB77F5-42B4-468F-BE89-815C87EE392F}" type="pres">
      <dgm:prSet presAssocID="{B75EB5C1-2A92-49F4-BBDB-2EC24FD29AFF}" presName="Name0" presStyleCnt="0">
        <dgm:presLayoutVars>
          <dgm:dir/>
          <dgm:animLvl val="lvl"/>
          <dgm:resizeHandles val="exact"/>
        </dgm:presLayoutVars>
      </dgm:prSet>
      <dgm:spPr/>
      <dgm:t>
        <a:bodyPr/>
        <a:lstStyle/>
        <a:p>
          <a:endParaRPr lang="zh-CN" altLang="en-US"/>
        </a:p>
      </dgm:t>
    </dgm:pt>
    <dgm:pt modelId="{716EF21D-5AF0-4E7C-A73F-215FC5F40A5A}" type="pres">
      <dgm:prSet presAssocID="{F1A32BAA-6935-448F-A6A2-165E7F9EFE5D}" presName="linNode" presStyleCnt="0"/>
      <dgm:spPr/>
    </dgm:pt>
    <dgm:pt modelId="{E26E124F-EC71-4EF2-BB34-C93553493BAA}" type="pres">
      <dgm:prSet presAssocID="{F1A32BAA-6935-448F-A6A2-165E7F9EFE5D}" presName="parentText" presStyleLbl="node1" presStyleIdx="0" presStyleCnt="5" custScaleX="72149" custScaleY="2000000" custLinFactY="693863" custLinFactNeighborX="-41656" custLinFactNeighborY="700000">
        <dgm:presLayoutVars>
          <dgm:chMax val="1"/>
          <dgm:bulletEnabled val="1"/>
        </dgm:presLayoutVars>
      </dgm:prSet>
      <dgm:spPr/>
      <dgm:t>
        <a:bodyPr/>
        <a:lstStyle/>
        <a:p>
          <a:endParaRPr lang="zh-CN" altLang="en-US"/>
        </a:p>
      </dgm:t>
    </dgm:pt>
    <dgm:pt modelId="{68F61B63-8C89-46B6-A7E7-CDF02D9721B0}" type="pres">
      <dgm:prSet presAssocID="{32844446-75CD-4AC7-81B5-ADDEE28A9481}" presName="sp" presStyleCnt="0"/>
      <dgm:spPr/>
    </dgm:pt>
    <dgm:pt modelId="{7DBE75FC-287D-479B-8B7B-F4983FED860F}" type="pres">
      <dgm:prSet presAssocID="{5EEB9DE5-1F4D-40AC-AABD-122954B66C7D}" presName="linNode" presStyleCnt="0"/>
      <dgm:spPr/>
    </dgm:pt>
    <dgm:pt modelId="{6A3F0CC7-650D-4FE6-A488-1D5CAFEDDB15}" type="pres">
      <dgm:prSet presAssocID="{5EEB9DE5-1F4D-40AC-AABD-122954B66C7D}" presName="parentText" presStyleLbl="node1" presStyleIdx="1" presStyleCnt="5" custScaleX="142785" custScaleY="769767" custLinFactY="-700000" custLinFactNeighborX="48095" custLinFactNeighborY="-786852">
        <dgm:presLayoutVars>
          <dgm:chMax val="1"/>
          <dgm:bulletEnabled val="1"/>
        </dgm:presLayoutVars>
      </dgm:prSet>
      <dgm:spPr/>
      <dgm:t>
        <a:bodyPr/>
        <a:lstStyle/>
        <a:p>
          <a:endParaRPr lang="zh-CN" altLang="en-US"/>
        </a:p>
      </dgm:t>
    </dgm:pt>
    <dgm:pt modelId="{E07C64FC-8763-455B-A79B-03E1EB090F7A}" type="pres">
      <dgm:prSet presAssocID="{FDA7CF12-B2C1-460D-9233-295AAC0AA452}" presName="sp" presStyleCnt="0"/>
      <dgm:spPr/>
    </dgm:pt>
    <dgm:pt modelId="{24C05132-97F7-4892-B7AF-79C12E97B4F5}" type="pres">
      <dgm:prSet presAssocID="{8B309878-A046-45DD-8044-B443BAA71D0C}" presName="linNode" presStyleCnt="0"/>
      <dgm:spPr/>
    </dgm:pt>
    <dgm:pt modelId="{71981758-164C-4148-8F0A-18203F5A155D}" type="pres">
      <dgm:prSet presAssocID="{8B309878-A046-45DD-8044-B443BAA71D0C}" presName="parentText" presStyleLbl="node1" presStyleIdx="2" presStyleCnt="5" custScaleX="142785" custScaleY="640785" custLinFactY="-600000" custLinFactNeighborX="47570" custLinFactNeighborY="-653710">
        <dgm:presLayoutVars>
          <dgm:chMax val="1"/>
          <dgm:bulletEnabled val="1"/>
        </dgm:presLayoutVars>
      </dgm:prSet>
      <dgm:spPr/>
      <dgm:t>
        <a:bodyPr/>
        <a:lstStyle/>
        <a:p>
          <a:endParaRPr lang="zh-CN" altLang="en-US"/>
        </a:p>
      </dgm:t>
    </dgm:pt>
    <dgm:pt modelId="{01F2BC54-9803-4CAC-8F52-3D117025C2A0}" type="pres">
      <dgm:prSet presAssocID="{5B674540-B838-4E28-9D33-A2E87A06F5BE}" presName="sp" presStyleCnt="0"/>
      <dgm:spPr/>
    </dgm:pt>
    <dgm:pt modelId="{335F0FC8-691F-45CF-A32C-7C85032DAF31}" type="pres">
      <dgm:prSet presAssocID="{11BA0701-2567-4756-BD54-92B77AF59F36}" presName="linNode" presStyleCnt="0"/>
      <dgm:spPr/>
    </dgm:pt>
    <dgm:pt modelId="{C8671F19-DEA4-4B17-9205-533961F82B31}" type="pres">
      <dgm:prSet presAssocID="{11BA0701-2567-4756-BD54-92B77AF59F36}" presName="parentText" presStyleLbl="node1" presStyleIdx="3" presStyleCnt="5" custScaleX="142785" custScaleY="640785" custLinFactY="-500000" custLinFactNeighborX="47548" custLinFactNeighborY="-507891">
        <dgm:presLayoutVars>
          <dgm:chMax val="1"/>
          <dgm:bulletEnabled val="1"/>
        </dgm:presLayoutVars>
      </dgm:prSet>
      <dgm:spPr/>
      <dgm:t>
        <a:bodyPr/>
        <a:lstStyle/>
        <a:p>
          <a:endParaRPr lang="zh-CN" altLang="en-US"/>
        </a:p>
      </dgm:t>
    </dgm:pt>
    <dgm:pt modelId="{85EBAA4B-FE39-4271-9A48-5EC599B113C8}" type="pres">
      <dgm:prSet presAssocID="{2B971800-85B6-4978-823A-9BBE4931C583}" presName="sp" presStyleCnt="0"/>
      <dgm:spPr/>
    </dgm:pt>
    <dgm:pt modelId="{ED28A831-654F-410E-971B-CE2F543BED64}" type="pres">
      <dgm:prSet presAssocID="{71D082B5-0C66-44FE-AAE9-89CF76B6A276}" presName="linNode" presStyleCnt="0"/>
      <dgm:spPr/>
    </dgm:pt>
    <dgm:pt modelId="{23FBAD53-6F4C-4ECF-B842-96C722911D75}" type="pres">
      <dgm:prSet presAssocID="{71D082B5-0C66-44FE-AAE9-89CF76B6A276}" presName="parentText" presStyleLbl="node1" presStyleIdx="4" presStyleCnt="5" custScaleX="142785" custScaleY="640785" custLinFactY="-333765" custLinFactNeighborX="47548" custLinFactNeighborY="-400000">
        <dgm:presLayoutVars>
          <dgm:chMax val="1"/>
          <dgm:bulletEnabled val="1"/>
        </dgm:presLayoutVars>
      </dgm:prSet>
      <dgm:spPr/>
      <dgm:t>
        <a:bodyPr/>
        <a:lstStyle/>
        <a:p>
          <a:endParaRPr lang="zh-CN" altLang="en-US"/>
        </a:p>
      </dgm:t>
    </dgm:pt>
  </dgm:ptLst>
  <dgm:cxnLst>
    <dgm:cxn modelId="{391C9A65-DFA8-4C34-A9FA-CA04CF8BA9F2}" type="presOf" srcId="{B75EB5C1-2A92-49F4-BBDB-2EC24FD29AFF}" destId="{21AB77F5-42B4-468F-BE89-815C87EE392F}" srcOrd="0" destOrd="0" presId="urn:microsoft.com/office/officeart/2005/8/layout/vList5"/>
    <dgm:cxn modelId="{DD0DAC85-A6D0-483B-B586-40FB44768ABF}" srcId="{B75EB5C1-2A92-49F4-BBDB-2EC24FD29AFF}" destId="{11BA0701-2567-4756-BD54-92B77AF59F36}" srcOrd="3" destOrd="0" parTransId="{D848DE76-81DE-4DD8-9D9B-E8BF5585D33E}" sibTransId="{2B971800-85B6-4978-823A-9BBE4931C583}"/>
    <dgm:cxn modelId="{705B7EBE-98E8-4B30-8111-0FD958913A2F}" type="presOf" srcId="{11BA0701-2567-4756-BD54-92B77AF59F36}" destId="{C8671F19-DEA4-4B17-9205-533961F82B31}" srcOrd="0" destOrd="0" presId="urn:microsoft.com/office/officeart/2005/8/layout/vList5"/>
    <dgm:cxn modelId="{A60E5EE4-ECDC-409B-B29A-C6957F79176F}" type="presOf" srcId="{71D082B5-0C66-44FE-AAE9-89CF76B6A276}" destId="{23FBAD53-6F4C-4ECF-B842-96C722911D75}" srcOrd="0" destOrd="0" presId="urn:microsoft.com/office/officeart/2005/8/layout/vList5"/>
    <dgm:cxn modelId="{F6C726E9-A6BF-4123-9E30-133772E69A2A}" srcId="{B75EB5C1-2A92-49F4-BBDB-2EC24FD29AFF}" destId="{5EEB9DE5-1F4D-40AC-AABD-122954B66C7D}" srcOrd="1" destOrd="0" parTransId="{A30CB978-D587-4C46-A00E-3DCCA1A34F81}" sibTransId="{FDA7CF12-B2C1-460D-9233-295AAC0AA452}"/>
    <dgm:cxn modelId="{44BB7A95-FDA8-48B0-9DF0-549B1A87411B}" type="presOf" srcId="{5EEB9DE5-1F4D-40AC-AABD-122954B66C7D}" destId="{6A3F0CC7-650D-4FE6-A488-1D5CAFEDDB15}" srcOrd="0" destOrd="0" presId="urn:microsoft.com/office/officeart/2005/8/layout/vList5"/>
    <dgm:cxn modelId="{F1B25F8C-B183-4EC6-B3E7-36BE1FED63F0}" type="presOf" srcId="{8B309878-A046-45DD-8044-B443BAA71D0C}" destId="{71981758-164C-4148-8F0A-18203F5A155D}" srcOrd="0" destOrd="0" presId="urn:microsoft.com/office/officeart/2005/8/layout/vList5"/>
    <dgm:cxn modelId="{1FFEE38E-8F3D-4A8F-82E2-21728DFC4621}" srcId="{B75EB5C1-2A92-49F4-BBDB-2EC24FD29AFF}" destId="{8B309878-A046-45DD-8044-B443BAA71D0C}" srcOrd="2" destOrd="0" parTransId="{6153BF74-27FF-44E1-99AB-37E6DEF4FB70}" sibTransId="{5B674540-B838-4E28-9D33-A2E87A06F5BE}"/>
    <dgm:cxn modelId="{4531A6F7-535B-4CFB-B8B9-278AC3F36BAB}" srcId="{B75EB5C1-2A92-49F4-BBDB-2EC24FD29AFF}" destId="{71D082B5-0C66-44FE-AAE9-89CF76B6A276}" srcOrd="4" destOrd="0" parTransId="{74BFA9A0-898F-4B09-BA25-AFC9E0C28903}" sibTransId="{30BE85AB-94B7-49AD-B1EA-12932752AE1E}"/>
    <dgm:cxn modelId="{5816A3F6-BB2F-4B7E-BE36-7DF068C05471}" srcId="{B75EB5C1-2A92-49F4-BBDB-2EC24FD29AFF}" destId="{F1A32BAA-6935-448F-A6A2-165E7F9EFE5D}" srcOrd="0" destOrd="0" parTransId="{F17AEA9E-3C5F-451A-8617-559258FF5D02}" sibTransId="{32844446-75CD-4AC7-81B5-ADDEE28A9481}"/>
    <dgm:cxn modelId="{670CF38C-2345-4C0D-BD4E-4A0C726179E4}" type="presOf" srcId="{F1A32BAA-6935-448F-A6A2-165E7F9EFE5D}" destId="{E26E124F-EC71-4EF2-BB34-C93553493BAA}" srcOrd="0" destOrd="0" presId="urn:microsoft.com/office/officeart/2005/8/layout/vList5"/>
    <dgm:cxn modelId="{FE2C2014-8A15-4C67-BD41-8E6AB4C4E89A}" type="presParOf" srcId="{21AB77F5-42B4-468F-BE89-815C87EE392F}" destId="{716EF21D-5AF0-4E7C-A73F-215FC5F40A5A}" srcOrd="0" destOrd="0" presId="urn:microsoft.com/office/officeart/2005/8/layout/vList5"/>
    <dgm:cxn modelId="{08798DD8-D165-4B7D-8C13-3D4B911059AF}" type="presParOf" srcId="{716EF21D-5AF0-4E7C-A73F-215FC5F40A5A}" destId="{E26E124F-EC71-4EF2-BB34-C93553493BAA}" srcOrd="0" destOrd="0" presId="urn:microsoft.com/office/officeart/2005/8/layout/vList5"/>
    <dgm:cxn modelId="{D6CA8704-FFA6-4B12-B48D-8CBB5FAFE2F6}" type="presParOf" srcId="{21AB77F5-42B4-468F-BE89-815C87EE392F}" destId="{68F61B63-8C89-46B6-A7E7-CDF02D9721B0}" srcOrd="1" destOrd="0" presId="urn:microsoft.com/office/officeart/2005/8/layout/vList5"/>
    <dgm:cxn modelId="{516AEF80-E3AE-4EFA-BAF5-6B0F991FDBB0}" type="presParOf" srcId="{21AB77F5-42B4-468F-BE89-815C87EE392F}" destId="{7DBE75FC-287D-479B-8B7B-F4983FED860F}" srcOrd="2" destOrd="0" presId="urn:microsoft.com/office/officeart/2005/8/layout/vList5"/>
    <dgm:cxn modelId="{C2C29BF3-BDF2-44DA-B044-4947D0EAC12A}" type="presParOf" srcId="{7DBE75FC-287D-479B-8B7B-F4983FED860F}" destId="{6A3F0CC7-650D-4FE6-A488-1D5CAFEDDB15}" srcOrd="0" destOrd="0" presId="urn:microsoft.com/office/officeart/2005/8/layout/vList5"/>
    <dgm:cxn modelId="{59EA3E34-5AC4-4158-BFBE-3D4919E6E7E9}" type="presParOf" srcId="{21AB77F5-42B4-468F-BE89-815C87EE392F}" destId="{E07C64FC-8763-455B-A79B-03E1EB090F7A}" srcOrd="3" destOrd="0" presId="urn:microsoft.com/office/officeart/2005/8/layout/vList5"/>
    <dgm:cxn modelId="{C6837B6C-39B6-439B-9D29-3CE29B33A749}" type="presParOf" srcId="{21AB77F5-42B4-468F-BE89-815C87EE392F}" destId="{24C05132-97F7-4892-B7AF-79C12E97B4F5}" srcOrd="4" destOrd="0" presId="urn:microsoft.com/office/officeart/2005/8/layout/vList5"/>
    <dgm:cxn modelId="{CAE314D9-E605-4285-A839-77CBC9B6D9FF}" type="presParOf" srcId="{24C05132-97F7-4892-B7AF-79C12E97B4F5}" destId="{71981758-164C-4148-8F0A-18203F5A155D}" srcOrd="0" destOrd="0" presId="urn:microsoft.com/office/officeart/2005/8/layout/vList5"/>
    <dgm:cxn modelId="{04FCFBBA-3385-4DD0-9A01-F27DA2373BCF}" type="presParOf" srcId="{21AB77F5-42B4-468F-BE89-815C87EE392F}" destId="{01F2BC54-9803-4CAC-8F52-3D117025C2A0}" srcOrd="5" destOrd="0" presId="urn:microsoft.com/office/officeart/2005/8/layout/vList5"/>
    <dgm:cxn modelId="{A0501730-B6CB-4615-81E8-F1FFA0C4C55D}" type="presParOf" srcId="{21AB77F5-42B4-468F-BE89-815C87EE392F}" destId="{335F0FC8-691F-45CF-A32C-7C85032DAF31}" srcOrd="6" destOrd="0" presId="urn:microsoft.com/office/officeart/2005/8/layout/vList5"/>
    <dgm:cxn modelId="{FD1CF4F8-FE42-4CA4-988A-899D1BC19EBA}" type="presParOf" srcId="{335F0FC8-691F-45CF-A32C-7C85032DAF31}" destId="{C8671F19-DEA4-4B17-9205-533961F82B31}" srcOrd="0" destOrd="0" presId="urn:microsoft.com/office/officeart/2005/8/layout/vList5"/>
    <dgm:cxn modelId="{0F6FA307-2537-4891-BFAD-FE43CBCA2FA8}" type="presParOf" srcId="{21AB77F5-42B4-468F-BE89-815C87EE392F}" destId="{85EBAA4B-FE39-4271-9A48-5EC599B113C8}" srcOrd="7" destOrd="0" presId="urn:microsoft.com/office/officeart/2005/8/layout/vList5"/>
    <dgm:cxn modelId="{275CC9C8-3526-4FB3-9D06-A45C59474259}" type="presParOf" srcId="{21AB77F5-42B4-468F-BE89-815C87EE392F}" destId="{ED28A831-654F-410E-971B-CE2F543BED64}" srcOrd="8" destOrd="0" presId="urn:microsoft.com/office/officeart/2005/8/layout/vList5"/>
    <dgm:cxn modelId="{1E7A2866-3DAF-4415-A3A5-669B8ECCB48C}" type="presParOf" srcId="{ED28A831-654F-410E-971B-CE2F543BED64}" destId="{23FBAD53-6F4C-4ECF-B842-96C722911D75}"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34138B-36D4-4D40-8DC2-0BB2E2CD34D2}" type="doc">
      <dgm:prSet loTypeId="urn:microsoft.com/office/officeart/2005/8/layout/process1" loCatId="process" qsTypeId="urn:microsoft.com/office/officeart/2005/8/quickstyle/simple1" qsCatId="simple" csTypeId="urn:microsoft.com/office/officeart/2005/8/colors/colorful1" csCatId="colorful" phldr="1"/>
      <dgm:spPr/>
    </dgm:pt>
    <dgm:pt modelId="{71FA2182-FB52-42A6-8533-3CBEA74471FF}" type="pres">
      <dgm:prSet presAssocID="{2E34138B-36D4-4D40-8DC2-0BB2E2CD34D2}" presName="Name0" presStyleCnt="0">
        <dgm:presLayoutVars>
          <dgm:dir/>
          <dgm:resizeHandles val="exact"/>
        </dgm:presLayoutVars>
      </dgm:prSet>
      <dgm:spPr/>
    </dgm:pt>
  </dgm:ptLst>
  <dgm:cxnLst>
    <dgm:cxn modelId="{3E1DE3CB-D0CD-4E46-9EF4-4957DCCC1555}" type="presOf" srcId="{2E34138B-36D4-4D40-8DC2-0BB2E2CD34D2}" destId="{71FA2182-FB52-42A6-8533-3CBEA74471FF}"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9AB2D4-E56A-4F02-BB84-8B3F2AE4F4EC}" type="doc">
      <dgm:prSet loTypeId="urn:microsoft.com/office/officeart/2005/8/layout/process2" loCatId="process" qsTypeId="urn:microsoft.com/office/officeart/2005/8/quickstyle/simple1" qsCatId="simple" csTypeId="urn:microsoft.com/office/officeart/2005/8/colors/accent1_2" csCatId="accent1" phldr="1"/>
      <dgm:spPr/>
    </dgm:pt>
    <dgm:pt modelId="{41E5D658-56D2-4F3E-9B2D-B0DAB97119D9}">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登录平台</a:t>
          </a:r>
          <a:endParaRPr lang="zh-CN" altLang="en-US" sz="1800" b="1" dirty="0">
            <a:latin typeface="微软雅黑" panose="020B0503020204020204" pitchFamily="34" charset="-122"/>
            <a:ea typeface="微软雅黑" panose="020B0503020204020204" pitchFamily="34" charset="-122"/>
          </a:endParaRPr>
        </a:p>
      </dgm:t>
    </dgm:pt>
    <dgm:pt modelId="{BDFC76D5-0AF9-4C44-B77D-610AF00E8355}" type="parTrans" cxnId="{D786B73E-AA55-4C1F-B82A-05D43FE68896}">
      <dgm:prSet/>
      <dgm:spPr/>
      <dgm:t>
        <a:bodyPr/>
        <a:lstStyle/>
        <a:p>
          <a:endParaRPr lang="zh-CN" altLang="en-US"/>
        </a:p>
      </dgm:t>
    </dgm:pt>
    <dgm:pt modelId="{4A30E258-69FC-4D1B-A073-A0958361A13E}" type="sibTrans" cxnId="{D786B73E-AA55-4C1F-B82A-05D43FE68896}">
      <dgm:prSet/>
      <dgm:spPr/>
      <dgm:t>
        <a:bodyPr/>
        <a:lstStyle/>
        <a:p>
          <a:endParaRPr lang="zh-CN" altLang="en-US"/>
        </a:p>
      </dgm:t>
    </dgm:pt>
    <dgm:pt modelId="{905CFCCC-DCBE-4F58-8622-84C6E9EF3CAC}">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商户信息采集</a:t>
          </a:r>
          <a:endParaRPr lang="zh-CN" altLang="en-US" sz="1800" b="1" dirty="0">
            <a:latin typeface="微软雅黑" panose="020B0503020204020204" pitchFamily="34" charset="-122"/>
            <a:ea typeface="微软雅黑" panose="020B0503020204020204" pitchFamily="34" charset="-122"/>
          </a:endParaRPr>
        </a:p>
      </dgm:t>
    </dgm:pt>
    <dgm:pt modelId="{5424C216-C67A-4372-8311-5FF514E453E3}" type="parTrans" cxnId="{C57B6A05-35B1-4C2C-8485-2DA4F6919448}">
      <dgm:prSet/>
      <dgm:spPr/>
      <dgm:t>
        <a:bodyPr/>
        <a:lstStyle/>
        <a:p>
          <a:endParaRPr lang="zh-CN" altLang="en-US"/>
        </a:p>
      </dgm:t>
    </dgm:pt>
    <dgm:pt modelId="{14E0BF6D-947F-4AD5-8546-F3C768BA2FAD}" type="sibTrans" cxnId="{C57B6A05-35B1-4C2C-8485-2DA4F6919448}">
      <dgm:prSet/>
      <dgm:spPr/>
      <dgm:t>
        <a:bodyPr/>
        <a:lstStyle/>
        <a:p>
          <a:endParaRPr lang="zh-CN" altLang="en-US"/>
        </a:p>
      </dgm:t>
    </dgm:pt>
    <dgm:pt modelId="{7905ACBC-5ADD-44FF-808F-74FE89AA265C}">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开户申请</a:t>
          </a:r>
          <a:endParaRPr lang="zh-CN" altLang="en-US" sz="1800" b="1" dirty="0">
            <a:latin typeface="微软雅黑" panose="020B0503020204020204" pitchFamily="34" charset="-122"/>
            <a:ea typeface="微软雅黑" panose="020B0503020204020204" pitchFamily="34" charset="-122"/>
          </a:endParaRPr>
        </a:p>
      </dgm:t>
    </dgm:pt>
    <dgm:pt modelId="{A1B084AA-1449-42C9-A36C-29840DC5C08B}" type="parTrans" cxnId="{E3459DAF-9169-4525-9FC8-5C58A4E11C7D}">
      <dgm:prSet/>
      <dgm:spPr/>
      <dgm:t>
        <a:bodyPr/>
        <a:lstStyle/>
        <a:p>
          <a:endParaRPr lang="zh-CN" altLang="en-US"/>
        </a:p>
      </dgm:t>
    </dgm:pt>
    <dgm:pt modelId="{2A05A473-382A-4CAC-AD1E-032D72625836}" type="sibTrans" cxnId="{E3459DAF-9169-4525-9FC8-5C58A4E11C7D}">
      <dgm:prSet/>
      <dgm:spPr/>
      <dgm:t>
        <a:bodyPr/>
        <a:lstStyle/>
        <a:p>
          <a:endParaRPr lang="zh-CN" altLang="en-US"/>
        </a:p>
      </dgm:t>
    </dgm:pt>
    <dgm:pt modelId="{C86EF962-6F6A-48A3-AFA0-8B5366A4C482}">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等待审核 </a:t>
          </a:r>
          <a:endParaRPr lang="zh-CN" altLang="en-US" sz="1800" b="1" dirty="0">
            <a:latin typeface="微软雅黑" panose="020B0503020204020204" pitchFamily="34" charset="-122"/>
            <a:ea typeface="微软雅黑" panose="020B0503020204020204" pitchFamily="34" charset="-122"/>
          </a:endParaRPr>
        </a:p>
      </dgm:t>
    </dgm:pt>
    <dgm:pt modelId="{6AC0E095-DCEF-4693-9E2C-5C17CB93EA9F}" type="parTrans" cxnId="{3FE9C529-F9C4-4071-8C0A-45465FBE5D4B}">
      <dgm:prSet/>
      <dgm:spPr/>
      <dgm:t>
        <a:bodyPr/>
        <a:lstStyle/>
        <a:p>
          <a:endParaRPr lang="zh-CN" altLang="en-US"/>
        </a:p>
      </dgm:t>
    </dgm:pt>
    <dgm:pt modelId="{06E7725E-6B50-4D4D-9886-169B5D1ACDD2}" type="sibTrans" cxnId="{3FE9C529-F9C4-4071-8C0A-45465FBE5D4B}">
      <dgm:prSet/>
      <dgm:spPr/>
      <dgm:t>
        <a:bodyPr/>
        <a:lstStyle/>
        <a:p>
          <a:endParaRPr lang="zh-CN" altLang="en-US"/>
        </a:p>
      </dgm:t>
    </dgm:pt>
    <dgm:pt modelId="{BA5C6604-B765-4587-8CFB-642A4E4D50BD}">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审核通过</a:t>
          </a:r>
          <a:endParaRPr lang="zh-CN" altLang="en-US" sz="1800" b="1" dirty="0">
            <a:latin typeface="微软雅黑" panose="020B0503020204020204" pitchFamily="34" charset="-122"/>
            <a:ea typeface="微软雅黑" panose="020B0503020204020204" pitchFamily="34" charset="-122"/>
          </a:endParaRPr>
        </a:p>
      </dgm:t>
    </dgm:pt>
    <dgm:pt modelId="{5720DC3B-7793-4FC6-84DC-01DBE2770093}" type="parTrans" cxnId="{69D639E4-0830-4BAC-B056-631385B139C6}">
      <dgm:prSet/>
      <dgm:spPr/>
      <dgm:t>
        <a:bodyPr/>
        <a:lstStyle/>
        <a:p>
          <a:endParaRPr lang="zh-CN" altLang="en-US"/>
        </a:p>
      </dgm:t>
    </dgm:pt>
    <dgm:pt modelId="{9F8E51A2-72AD-4978-B014-1844658E8C3B}" type="sibTrans" cxnId="{69D639E4-0830-4BAC-B056-631385B139C6}">
      <dgm:prSet/>
      <dgm:spPr/>
      <dgm:t>
        <a:bodyPr/>
        <a:lstStyle/>
        <a:p>
          <a:endParaRPr lang="zh-CN" altLang="en-US"/>
        </a:p>
      </dgm:t>
    </dgm:pt>
    <dgm:pt modelId="{8F66CBC0-FE53-4A65-BA22-EB2008CB7A0E}">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开户成功</a:t>
          </a:r>
          <a:endParaRPr lang="zh-CN" altLang="en-US" sz="1800" b="1" dirty="0">
            <a:latin typeface="微软雅黑" panose="020B0503020204020204" pitchFamily="34" charset="-122"/>
            <a:ea typeface="微软雅黑" panose="020B0503020204020204" pitchFamily="34" charset="-122"/>
          </a:endParaRPr>
        </a:p>
      </dgm:t>
    </dgm:pt>
    <dgm:pt modelId="{630BBD72-BBB4-4484-899D-897F874954B9}" type="parTrans" cxnId="{D21D251C-FEF7-4AC5-8451-EB24AC6965BC}">
      <dgm:prSet/>
      <dgm:spPr/>
      <dgm:t>
        <a:bodyPr/>
        <a:lstStyle/>
        <a:p>
          <a:endParaRPr lang="zh-CN" altLang="en-US"/>
        </a:p>
      </dgm:t>
    </dgm:pt>
    <dgm:pt modelId="{357CC1AB-9485-4356-B4AF-5F2D4BC03A8D}" type="sibTrans" cxnId="{D21D251C-FEF7-4AC5-8451-EB24AC6965BC}">
      <dgm:prSet/>
      <dgm:spPr/>
      <dgm:t>
        <a:bodyPr/>
        <a:lstStyle/>
        <a:p>
          <a:endParaRPr lang="zh-CN" altLang="en-US"/>
        </a:p>
      </dgm:t>
    </dgm:pt>
    <dgm:pt modelId="{14237FDE-F01B-480E-819F-035D6063BBC7}">
      <dgm:prSet phldrT="[文本]" custT="1"/>
      <dgm:spPr/>
      <dgm:t>
        <a:bodyPr/>
        <a:lstStyle/>
        <a:p>
          <a:r>
            <a:rPr lang="zh-CN" altLang="en-US" sz="1800" b="1" dirty="0" smtClean="0">
              <a:solidFill>
                <a:schemeClr val="bg1">
                  <a:lumMod val="95000"/>
                </a:schemeClr>
              </a:solidFill>
              <a:latin typeface="微软雅黑" panose="020B0503020204020204" pitchFamily="34" charset="-122"/>
              <a:ea typeface="微软雅黑" panose="020B0503020204020204" pitchFamily="34" charset="-122"/>
            </a:rPr>
            <a:t>资料归档</a:t>
          </a:r>
          <a:endParaRPr lang="zh-CN" altLang="en-US" sz="1800" b="1" dirty="0">
            <a:solidFill>
              <a:schemeClr val="bg1">
                <a:lumMod val="95000"/>
              </a:schemeClr>
            </a:solidFill>
            <a:latin typeface="微软雅黑" panose="020B0503020204020204" pitchFamily="34" charset="-122"/>
            <a:ea typeface="微软雅黑" panose="020B0503020204020204" pitchFamily="34" charset="-122"/>
          </a:endParaRPr>
        </a:p>
      </dgm:t>
    </dgm:pt>
    <dgm:pt modelId="{33511BD0-7D25-4ED8-8576-1BB87969E298}" type="parTrans" cxnId="{FB6315BF-567F-4424-8BB2-9263E1AA7CA8}">
      <dgm:prSet/>
      <dgm:spPr/>
      <dgm:t>
        <a:bodyPr/>
        <a:lstStyle/>
        <a:p>
          <a:endParaRPr lang="zh-CN" altLang="en-US"/>
        </a:p>
      </dgm:t>
    </dgm:pt>
    <dgm:pt modelId="{F0D167A0-0CBF-41A8-A0CB-D1E1F8A3849E}" type="sibTrans" cxnId="{FB6315BF-567F-4424-8BB2-9263E1AA7CA8}">
      <dgm:prSet/>
      <dgm:spPr/>
      <dgm:t>
        <a:bodyPr/>
        <a:lstStyle/>
        <a:p>
          <a:endParaRPr lang="zh-CN" altLang="en-US"/>
        </a:p>
      </dgm:t>
    </dgm:pt>
    <dgm:pt modelId="{DECC356A-A7CD-4C00-8550-92377AF3D3D8}">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签署协议</a:t>
          </a:r>
          <a:endParaRPr lang="zh-CN" altLang="en-US" sz="1800" b="1" dirty="0">
            <a:latin typeface="微软雅黑" panose="020B0503020204020204" pitchFamily="34" charset="-122"/>
            <a:ea typeface="微软雅黑" panose="020B0503020204020204" pitchFamily="34" charset="-122"/>
          </a:endParaRPr>
        </a:p>
      </dgm:t>
    </dgm:pt>
    <dgm:pt modelId="{2628BC8D-E62E-42AF-9344-0F2D2B8A855A}" type="sibTrans" cxnId="{C022242C-D362-41B0-99E6-B281D8687250}">
      <dgm:prSet/>
      <dgm:spPr/>
      <dgm:t>
        <a:bodyPr/>
        <a:lstStyle/>
        <a:p>
          <a:endParaRPr lang="zh-CN" altLang="en-US"/>
        </a:p>
      </dgm:t>
    </dgm:pt>
    <dgm:pt modelId="{001FBCB8-264F-46B6-B7D3-FAE4EA9487A9}" type="parTrans" cxnId="{C022242C-D362-41B0-99E6-B281D8687250}">
      <dgm:prSet/>
      <dgm:spPr/>
      <dgm:t>
        <a:bodyPr/>
        <a:lstStyle/>
        <a:p>
          <a:endParaRPr lang="zh-CN" altLang="en-US"/>
        </a:p>
      </dgm:t>
    </dgm:pt>
    <dgm:pt modelId="{6DA36E59-60F3-43D6-A330-1A831854DEAE}" type="pres">
      <dgm:prSet presAssocID="{629AB2D4-E56A-4F02-BB84-8B3F2AE4F4EC}" presName="linearFlow" presStyleCnt="0">
        <dgm:presLayoutVars>
          <dgm:resizeHandles val="exact"/>
        </dgm:presLayoutVars>
      </dgm:prSet>
      <dgm:spPr/>
    </dgm:pt>
    <dgm:pt modelId="{1FA7187F-C114-40CF-BE01-C8A917213AD9}" type="pres">
      <dgm:prSet presAssocID="{DECC356A-A7CD-4C00-8550-92377AF3D3D8}" presName="node" presStyleLbl="node1" presStyleIdx="0" presStyleCnt="8">
        <dgm:presLayoutVars>
          <dgm:bulletEnabled val="1"/>
        </dgm:presLayoutVars>
      </dgm:prSet>
      <dgm:spPr/>
      <dgm:t>
        <a:bodyPr/>
        <a:lstStyle/>
        <a:p>
          <a:endParaRPr lang="zh-CN" altLang="en-US"/>
        </a:p>
      </dgm:t>
    </dgm:pt>
    <dgm:pt modelId="{66F07CA3-EC6C-423D-91AD-76C0672F9843}" type="pres">
      <dgm:prSet presAssocID="{2628BC8D-E62E-42AF-9344-0F2D2B8A855A}" presName="sibTrans" presStyleLbl="sibTrans2D1" presStyleIdx="0" presStyleCnt="7"/>
      <dgm:spPr/>
      <dgm:t>
        <a:bodyPr/>
        <a:lstStyle/>
        <a:p>
          <a:endParaRPr lang="zh-CN" altLang="en-US"/>
        </a:p>
      </dgm:t>
    </dgm:pt>
    <dgm:pt modelId="{82D285C9-89CA-4168-8267-FBC157A2B5E7}" type="pres">
      <dgm:prSet presAssocID="{2628BC8D-E62E-42AF-9344-0F2D2B8A855A}" presName="connectorText" presStyleLbl="sibTrans2D1" presStyleIdx="0" presStyleCnt="7"/>
      <dgm:spPr/>
      <dgm:t>
        <a:bodyPr/>
        <a:lstStyle/>
        <a:p>
          <a:endParaRPr lang="zh-CN" altLang="en-US"/>
        </a:p>
      </dgm:t>
    </dgm:pt>
    <dgm:pt modelId="{1E0CAC08-9A1F-4F8E-BE83-73C4F38547B7}" type="pres">
      <dgm:prSet presAssocID="{41E5D658-56D2-4F3E-9B2D-B0DAB97119D9}" presName="node" presStyleLbl="node1" presStyleIdx="1" presStyleCnt="8">
        <dgm:presLayoutVars>
          <dgm:bulletEnabled val="1"/>
        </dgm:presLayoutVars>
      </dgm:prSet>
      <dgm:spPr/>
      <dgm:t>
        <a:bodyPr/>
        <a:lstStyle/>
        <a:p>
          <a:endParaRPr lang="zh-CN" altLang="en-US"/>
        </a:p>
      </dgm:t>
    </dgm:pt>
    <dgm:pt modelId="{07676944-F075-4C24-ACA9-6B2E98216B3E}" type="pres">
      <dgm:prSet presAssocID="{4A30E258-69FC-4D1B-A073-A0958361A13E}" presName="sibTrans" presStyleLbl="sibTrans2D1" presStyleIdx="1" presStyleCnt="7"/>
      <dgm:spPr/>
      <dgm:t>
        <a:bodyPr/>
        <a:lstStyle/>
        <a:p>
          <a:endParaRPr lang="zh-CN" altLang="en-US"/>
        </a:p>
      </dgm:t>
    </dgm:pt>
    <dgm:pt modelId="{1CDBA0C8-7766-4194-8F1F-0A94D1AF29D7}" type="pres">
      <dgm:prSet presAssocID="{4A30E258-69FC-4D1B-A073-A0958361A13E}" presName="connectorText" presStyleLbl="sibTrans2D1" presStyleIdx="1" presStyleCnt="7"/>
      <dgm:spPr/>
      <dgm:t>
        <a:bodyPr/>
        <a:lstStyle/>
        <a:p>
          <a:endParaRPr lang="zh-CN" altLang="en-US"/>
        </a:p>
      </dgm:t>
    </dgm:pt>
    <dgm:pt modelId="{D38E1AE3-CA51-4D94-8E00-1961E6032AB4}" type="pres">
      <dgm:prSet presAssocID="{905CFCCC-DCBE-4F58-8622-84C6E9EF3CAC}" presName="node" presStyleLbl="node1" presStyleIdx="2" presStyleCnt="8">
        <dgm:presLayoutVars>
          <dgm:bulletEnabled val="1"/>
        </dgm:presLayoutVars>
      </dgm:prSet>
      <dgm:spPr/>
      <dgm:t>
        <a:bodyPr/>
        <a:lstStyle/>
        <a:p>
          <a:endParaRPr lang="zh-CN" altLang="en-US"/>
        </a:p>
      </dgm:t>
    </dgm:pt>
    <dgm:pt modelId="{28D16A0E-FE5F-450B-9DA4-EA23580A31D3}" type="pres">
      <dgm:prSet presAssocID="{14E0BF6D-947F-4AD5-8546-F3C768BA2FAD}" presName="sibTrans" presStyleLbl="sibTrans2D1" presStyleIdx="2" presStyleCnt="7"/>
      <dgm:spPr/>
      <dgm:t>
        <a:bodyPr/>
        <a:lstStyle/>
        <a:p>
          <a:endParaRPr lang="zh-CN" altLang="en-US"/>
        </a:p>
      </dgm:t>
    </dgm:pt>
    <dgm:pt modelId="{5F797672-F952-4697-9071-497B7BC8E96A}" type="pres">
      <dgm:prSet presAssocID="{14E0BF6D-947F-4AD5-8546-F3C768BA2FAD}" presName="connectorText" presStyleLbl="sibTrans2D1" presStyleIdx="2" presStyleCnt="7"/>
      <dgm:spPr/>
      <dgm:t>
        <a:bodyPr/>
        <a:lstStyle/>
        <a:p>
          <a:endParaRPr lang="zh-CN" altLang="en-US"/>
        </a:p>
      </dgm:t>
    </dgm:pt>
    <dgm:pt modelId="{BC73BB38-2BE9-45BF-8EC7-B1A65D182398}" type="pres">
      <dgm:prSet presAssocID="{7905ACBC-5ADD-44FF-808F-74FE89AA265C}" presName="node" presStyleLbl="node1" presStyleIdx="3" presStyleCnt="8">
        <dgm:presLayoutVars>
          <dgm:bulletEnabled val="1"/>
        </dgm:presLayoutVars>
      </dgm:prSet>
      <dgm:spPr/>
      <dgm:t>
        <a:bodyPr/>
        <a:lstStyle/>
        <a:p>
          <a:endParaRPr lang="zh-CN" altLang="en-US"/>
        </a:p>
      </dgm:t>
    </dgm:pt>
    <dgm:pt modelId="{8D00EAFA-BB20-4045-A9A7-9C029D30FDF6}" type="pres">
      <dgm:prSet presAssocID="{2A05A473-382A-4CAC-AD1E-032D72625836}" presName="sibTrans" presStyleLbl="sibTrans2D1" presStyleIdx="3" presStyleCnt="7"/>
      <dgm:spPr/>
      <dgm:t>
        <a:bodyPr/>
        <a:lstStyle/>
        <a:p>
          <a:endParaRPr lang="zh-CN" altLang="en-US"/>
        </a:p>
      </dgm:t>
    </dgm:pt>
    <dgm:pt modelId="{E8A34B5B-94F3-43EA-97BB-750F96C8C456}" type="pres">
      <dgm:prSet presAssocID="{2A05A473-382A-4CAC-AD1E-032D72625836}" presName="connectorText" presStyleLbl="sibTrans2D1" presStyleIdx="3" presStyleCnt="7"/>
      <dgm:spPr/>
      <dgm:t>
        <a:bodyPr/>
        <a:lstStyle/>
        <a:p>
          <a:endParaRPr lang="zh-CN" altLang="en-US"/>
        </a:p>
      </dgm:t>
    </dgm:pt>
    <dgm:pt modelId="{FE743E6C-AB7B-4CC2-A3BE-3C5E532AB7CC}" type="pres">
      <dgm:prSet presAssocID="{C86EF962-6F6A-48A3-AFA0-8B5366A4C482}" presName="node" presStyleLbl="node1" presStyleIdx="4" presStyleCnt="8">
        <dgm:presLayoutVars>
          <dgm:bulletEnabled val="1"/>
        </dgm:presLayoutVars>
      </dgm:prSet>
      <dgm:spPr/>
      <dgm:t>
        <a:bodyPr/>
        <a:lstStyle/>
        <a:p>
          <a:endParaRPr lang="zh-CN" altLang="en-US"/>
        </a:p>
      </dgm:t>
    </dgm:pt>
    <dgm:pt modelId="{A2EF37A3-1817-4F27-8F4C-54FCAA5B3946}" type="pres">
      <dgm:prSet presAssocID="{06E7725E-6B50-4D4D-9886-169B5D1ACDD2}" presName="sibTrans" presStyleLbl="sibTrans2D1" presStyleIdx="4" presStyleCnt="7"/>
      <dgm:spPr/>
      <dgm:t>
        <a:bodyPr/>
        <a:lstStyle/>
        <a:p>
          <a:endParaRPr lang="zh-CN" altLang="en-US"/>
        </a:p>
      </dgm:t>
    </dgm:pt>
    <dgm:pt modelId="{41460082-9D93-4F63-B498-BF263962FA66}" type="pres">
      <dgm:prSet presAssocID="{06E7725E-6B50-4D4D-9886-169B5D1ACDD2}" presName="connectorText" presStyleLbl="sibTrans2D1" presStyleIdx="4" presStyleCnt="7"/>
      <dgm:spPr/>
      <dgm:t>
        <a:bodyPr/>
        <a:lstStyle/>
        <a:p>
          <a:endParaRPr lang="zh-CN" altLang="en-US"/>
        </a:p>
      </dgm:t>
    </dgm:pt>
    <dgm:pt modelId="{048C36CB-BCF7-42DF-AA41-7F00EBDE066F}" type="pres">
      <dgm:prSet presAssocID="{BA5C6604-B765-4587-8CFB-642A4E4D50BD}" presName="node" presStyleLbl="node1" presStyleIdx="5" presStyleCnt="8" custLinFactNeighborX="887" custLinFactNeighborY="-15973">
        <dgm:presLayoutVars>
          <dgm:bulletEnabled val="1"/>
        </dgm:presLayoutVars>
      </dgm:prSet>
      <dgm:spPr/>
      <dgm:t>
        <a:bodyPr/>
        <a:lstStyle/>
        <a:p>
          <a:endParaRPr lang="zh-CN" altLang="en-US"/>
        </a:p>
      </dgm:t>
    </dgm:pt>
    <dgm:pt modelId="{CB92E250-0496-41B0-8D59-B906F9A652E8}" type="pres">
      <dgm:prSet presAssocID="{9F8E51A2-72AD-4978-B014-1844658E8C3B}" presName="sibTrans" presStyleLbl="sibTrans2D1" presStyleIdx="5" presStyleCnt="7"/>
      <dgm:spPr/>
      <dgm:t>
        <a:bodyPr/>
        <a:lstStyle/>
        <a:p>
          <a:endParaRPr lang="zh-CN" altLang="en-US"/>
        </a:p>
      </dgm:t>
    </dgm:pt>
    <dgm:pt modelId="{03D9E168-313C-40CE-A926-8B6C13C151E7}" type="pres">
      <dgm:prSet presAssocID="{9F8E51A2-72AD-4978-B014-1844658E8C3B}" presName="connectorText" presStyleLbl="sibTrans2D1" presStyleIdx="5" presStyleCnt="7"/>
      <dgm:spPr/>
      <dgm:t>
        <a:bodyPr/>
        <a:lstStyle/>
        <a:p>
          <a:endParaRPr lang="zh-CN" altLang="en-US"/>
        </a:p>
      </dgm:t>
    </dgm:pt>
    <dgm:pt modelId="{36166464-F4C1-4FEE-B921-E6428360D6F7}" type="pres">
      <dgm:prSet presAssocID="{8F66CBC0-FE53-4A65-BA22-EB2008CB7A0E}" presName="node" presStyleLbl="node1" presStyleIdx="6" presStyleCnt="8">
        <dgm:presLayoutVars>
          <dgm:bulletEnabled val="1"/>
        </dgm:presLayoutVars>
      </dgm:prSet>
      <dgm:spPr/>
      <dgm:t>
        <a:bodyPr/>
        <a:lstStyle/>
        <a:p>
          <a:endParaRPr lang="zh-CN" altLang="en-US"/>
        </a:p>
      </dgm:t>
    </dgm:pt>
    <dgm:pt modelId="{1A808DB9-8CDF-464B-B1B0-642D016992EA}" type="pres">
      <dgm:prSet presAssocID="{357CC1AB-9485-4356-B4AF-5F2D4BC03A8D}" presName="sibTrans" presStyleLbl="sibTrans2D1" presStyleIdx="6" presStyleCnt="7"/>
      <dgm:spPr/>
      <dgm:t>
        <a:bodyPr/>
        <a:lstStyle/>
        <a:p>
          <a:endParaRPr lang="zh-CN" altLang="en-US"/>
        </a:p>
      </dgm:t>
    </dgm:pt>
    <dgm:pt modelId="{CAD7142E-0C0E-4DAA-89FE-D0CCA79AA496}" type="pres">
      <dgm:prSet presAssocID="{357CC1AB-9485-4356-B4AF-5F2D4BC03A8D}" presName="connectorText" presStyleLbl="sibTrans2D1" presStyleIdx="6" presStyleCnt="7"/>
      <dgm:spPr/>
      <dgm:t>
        <a:bodyPr/>
        <a:lstStyle/>
        <a:p>
          <a:endParaRPr lang="zh-CN" altLang="en-US"/>
        </a:p>
      </dgm:t>
    </dgm:pt>
    <dgm:pt modelId="{4C4005F3-5CBD-4084-BE88-02E40993AEC4}" type="pres">
      <dgm:prSet presAssocID="{14237FDE-F01B-480E-819F-035D6063BBC7}" presName="node" presStyleLbl="node1" presStyleIdx="7" presStyleCnt="8">
        <dgm:presLayoutVars>
          <dgm:bulletEnabled val="1"/>
        </dgm:presLayoutVars>
      </dgm:prSet>
      <dgm:spPr/>
      <dgm:t>
        <a:bodyPr/>
        <a:lstStyle/>
        <a:p>
          <a:endParaRPr lang="zh-CN" altLang="en-US"/>
        </a:p>
      </dgm:t>
    </dgm:pt>
  </dgm:ptLst>
  <dgm:cxnLst>
    <dgm:cxn modelId="{D786B73E-AA55-4C1F-B82A-05D43FE68896}" srcId="{629AB2D4-E56A-4F02-BB84-8B3F2AE4F4EC}" destId="{41E5D658-56D2-4F3E-9B2D-B0DAB97119D9}" srcOrd="1" destOrd="0" parTransId="{BDFC76D5-0AF9-4C44-B77D-610AF00E8355}" sibTransId="{4A30E258-69FC-4D1B-A073-A0958361A13E}"/>
    <dgm:cxn modelId="{936AA104-47D9-4E7E-BAE9-8D30D1FC06C2}" type="presOf" srcId="{9F8E51A2-72AD-4978-B014-1844658E8C3B}" destId="{CB92E250-0496-41B0-8D59-B906F9A652E8}" srcOrd="0" destOrd="0" presId="urn:microsoft.com/office/officeart/2005/8/layout/process2"/>
    <dgm:cxn modelId="{4A53F7FF-30BF-4CFE-94E8-20CD281FED78}" type="presOf" srcId="{9F8E51A2-72AD-4978-B014-1844658E8C3B}" destId="{03D9E168-313C-40CE-A926-8B6C13C151E7}" srcOrd="1" destOrd="0" presId="urn:microsoft.com/office/officeart/2005/8/layout/process2"/>
    <dgm:cxn modelId="{98E7BFFC-B677-4675-9D11-BF57DDA59C8C}" type="presOf" srcId="{C86EF962-6F6A-48A3-AFA0-8B5366A4C482}" destId="{FE743E6C-AB7B-4CC2-A3BE-3C5E532AB7CC}" srcOrd="0" destOrd="0" presId="urn:microsoft.com/office/officeart/2005/8/layout/process2"/>
    <dgm:cxn modelId="{E292E07A-892F-490D-9CAE-98DA29C44372}" type="presOf" srcId="{7905ACBC-5ADD-44FF-808F-74FE89AA265C}" destId="{BC73BB38-2BE9-45BF-8EC7-B1A65D182398}" srcOrd="0" destOrd="0" presId="urn:microsoft.com/office/officeart/2005/8/layout/process2"/>
    <dgm:cxn modelId="{D97F0995-F206-40AC-8D9B-ADCFAEED8247}" type="presOf" srcId="{41E5D658-56D2-4F3E-9B2D-B0DAB97119D9}" destId="{1E0CAC08-9A1F-4F8E-BE83-73C4F38547B7}" srcOrd="0" destOrd="0" presId="urn:microsoft.com/office/officeart/2005/8/layout/process2"/>
    <dgm:cxn modelId="{3FE9C529-F9C4-4071-8C0A-45465FBE5D4B}" srcId="{629AB2D4-E56A-4F02-BB84-8B3F2AE4F4EC}" destId="{C86EF962-6F6A-48A3-AFA0-8B5366A4C482}" srcOrd="4" destOrd="0" parTransId="{6AC0E095-DCEF-4693-9E2C-5C17CB93EA9F}" sibTransId="{06E7725E-6B50-4D4D-9886-169B5D1ACDD2}"/>
    <dgm:cxn modelId="{9C6D9812-BC59-41DB-B55D-2F58A8FEE92A}" type="presOf" srcId="{DECC356A-A7CD-4C00-8550-92377AF3D3D8}" destId="{1FA7187F-C114-40CF-BE01-C8A917213AD9}" srcOrd="0" destOrd="0" presId="urn:microsoft.com/office/officeart/2005/8/layout/process2"/>
    <dgm:cxn modelId="{C1580D4F-451E-4D07-92C8-4679A428BADB}" type="presOf" srcId="{2A05A473-382A-4CAC-AD1E-032D72625836}" destId="{8D00EAFA-BB20-4045-A9A7-9C029D30FDF6}" srcOrd="0" destOrd="0" presId="urn:microsoft.com/office/officeart/2005/8/layout/process2"/>
    <dgm:cxn modelId="{493A0A11-7AA5-4EF5-8479-F56D0B04D566}" type="presOf" srcId="{2A05A473-382A-4CAC-AD1E-032D72625836}" destId="{E8A34B5B-94F3-43EA-97BB-750F96C8C456}" srcOrd="1" destOrd="0" presId="urn:microsoft.com/office/officeart/2005/8/layout/process2"/>
    <dgm:cxn modelId="{C57B6A05-35B1-4C2C-8485-2DA4F6919448}" srcId="{629AB2D4-E56A-4F02-BB84-8B3F2AE4F4EC}" destId="{905CFCCC-DCBE-4F58-8622-84C6E9EF3CAC}" srcOrd="2" destOrd="0" parTransId="{5424C216-C67A-4372-8311-5FF514E453E3}" sibTransId="{14E0BF6D-947F-4AD5-8546-F3C768BA2FAD}"/>
    <dgm:cxn modelId="{DA6FA654-728B-4502-AC60-18080155A54A}" type="presOf" srcId="{14E0BF6D-947F-4AD5-8546-F3C768BA2FAD}" destId="{5F797672-F952-4697-9071-497B7BC8E96A}" srcOrd="1" destOrd="0" presId="urn:microsoft.com/office/officeart/2005/8/layout/process2"/>
    <dgm:cxn modelId="{2FBF443D-88AC-4382-9891-1FF2693E6AAE}" type="presOf" srcId="{8F66CBC0-FE53-4A65-BA22-EB2008CB7A0E}" destId="{36166464-F4C1-4FEE-B921-E6428360D6F7}" srcOrd="0" destOrd="0" presId="urn:microsoft.com/office/officeart/2005/8/layout/process2"/>
    <dgm:cxn modelId="{69D639E4-0830-4BAC-B056-631385B139C6}" srcId="{629AB2D4-E56A-4F02-BB84-8B3F2AE4F4EC}" destId="{BA5C6604-B765-4587-8CFB-642A4E4D50BD}" srcOrd="5" destOrd="0" parTransId="{5720DC3B-7793-4FC6-84DC-01DBE2770093}" sibTransId="{9F8E51A2-72AD-4978-B014-1844658E8C3B}"/>
    <dgm:cxn modelId="{D21D251C-FEF7-4AC5-8451-EB24AC6965BC}" srcId="{629AB2D4-E56A-4F02-BB84-8B3F2AE4F4EC}" destId="{8F66CBC0-FE53-4A65-BA22-EB2008CB7A0E}" srcOrd="6" destOrd="0" parTransId="{630BBD72-BBB4-4484-899D-897F874954B9}" sibTransId="{357CC1AB-9485-4356-B4AF-5F2D4BC03A8D}"/>
    <dgm:cxn modelId="{32E892B2-7F01-4BE6-B818-BF1D021C6F62}" type="presOf" srcId="{14237FDE-F01B-480E-819F-035D6063BBC7}" destId="{4C4005F3-5CBD-4084-BE88-02E40993AEC4}" srcOrd="0" destOrd="0" presId="urn:microsoft.com/office/officeart/2005/8/layout/process2"/>
    <dgm:cxn modelId="{DEC59884-6BC0-4176-B320-8849E57D6C0D}" type="presOf" srcId="{2628BC8D-E62E-42AF-9344-0F2D2B8A855A}" destId="{82D285C9-89CA-4168-8267-FBC157A2B5E7}" srcOrd="1" destOrd="0" presId="urn:microsoft.com/office/officeart/2005/8/layout/process2"/>
    <dgm:cxn modelId="{FB6315BF-567F-4424-8BB2-9263E1AA7CA8}" srcId="{629AB2D4-E56A-4F02-BB84-8B3F2AE4F4EC}" destId="{14237FDE-F01B-480E-819F-035D6063BBC7}" srcOrd="7" destOrd="0" parTransId="{33511BD0-7D25-4ED8-8576-1BB87969E298}" sibTransId="{F0D167A0-0CBF-41A8-A0CB-D1E1F8A3849E}"/>
    <dgm:cxn modelId="{485F0961-8253-40B1-9C2A-7FC18B10F35E}" type="presOf" srcId="{BA5C6604-B765-4587-8CFB-642A4E4D50BD}" destId="{048C36CB-BCF7-42DF-AA41-7F00EBDE066F}" srcOrd="0" destOrd="0" presId="urn:microsoft.com/office/officeart/2005/8/layout/process2"/>
    <dgm:cxn modelId="{715D76D3-B3FD-4FC2-834A-E45E6529D1E6}" type="presOf" srcId="{06E7725E-6B50-4D4D-9886-169B5D1ACDD2}" destId="{A2EF37A3-1817-4F27-8F4C-54FCAA5B3946}" srcOrd="0" destOrd="0" presId="urn:microsoft.com/office/officeart/2005/8/layout/process2"/>
    <dgm:cxn modelId="{EF88F7DD-B367-4EDB-A1B2-CF58912CCF5E}" type="presOf" srcId="{2628BC8D-E62E-42AF-9344-0F2D2B8A855A}" destId="{66F07CA3-EC6C-423D-91AD-76C0672F9843}" srcOrd="0" destOrd="0" presId="urn:microsoft.com/office/officeart/2005/8/layout/process2"/>
    <dgm:cxn modelId="{C022242C-D362-41B0-99E6-B281D8687250}" srcId="{629AB2D4-E56A-4F02-BB84-8B3F2AE4F4EC}" destId="{DECC356A-A7CD-4C00-8550-92377AF3D3D8}" srcOrd="0" destOrd="0" parTransId="{001FBCB8-264F-46B6-B7D3-FAE4EA9487A9}" sibTransId="{2628BC8D-E62E-42AF-9344-0F2D2B8A855A}"/>
    <dgm:cxn modelId="{9B0A1B1B-F963-497D-8738-D2B485BC7B27}" type="presOf" srcId="{357CC1AB-9485-4356-B4AF-5F2D4BC03A8D}" destId="{1A808DB9-8CDF-464B-B1B0-642D016992EA}" srcOrd="0" destOrd="0" presId="urn:microsoft.com/office/officeart/2005/8/layout/process2"/>
    <dgm:cxn modelId="{D83CFC0C-9AF3-405A-8405-75D09B694CCA}" type="presOf" srcId="{629AB2D4-E56A-4F02-BB84-8B3F2AE4F4EC}" destId="{6DA36E59-60F3-43D6-A330-1A831854DEAE}" srcOrd="0" destOrd="0" presId="urn:microsoft.com/office/officeart/2005/8/layout/process2"/>
    <dgm:cxn modelId="{8009EA53-8FA7-4B5E-9CF8-42D41FC25BA9}" type="presOf" srcId="{4A30E258-69FC-4D1B-A073-A0958361A13E}" destId="{1CDBA0C8-7766-4194-8F1F-0A94D1AF29D7}" srcOrd="1" destOrd="0" presId="urn:microsoft.com/office/officeart/2005/8/layout/process2"/>
    <dgm:cxn modelId="{7E7D738C-C887-403E-9522-8ED676A1B348}" type="presOf" srcId="{14E0BF6D-947F-4AD5-8546-F3C768BA2FAD}" destId="{28D16A0E-FE5F-450B-9DA4-EA23580A31D3}" srcOrd="0" destOrd="0" presId="urn:microsoft.com/office/officeart/2005/8/layout/process2"/>
    <dgm:cxn modelId="{203A0F55-8D1B-4599-B7D5-0A620E8D5909}" type="presOf" srcId="{905CFCCC-DCBE-4F58-8622-84C6E9EF3CAC}" destId="{D38E1AE3-CA51-4D94-8E00-1961E6032AB4}" srcOrd="0" destOrd="0" presId="urn:microsoft.com/office/officeart/2005/8/layout/process2"/>
    <dgm:cxn modelId="{D702D2D5-3F01-4D56-A3C8-34840BE4EC22}" type="presOf" srcId="{357CC1AB-9485-4356-B4AF-5F2D4BC03A8D}" destId="{CAD7142E-0C0E-4DAA-89FE-D0CCA79AA496}" srcOrd="1" destOrd="0" presId="urn:microsoft.com/office/officeart/2005/8/layout/process2"/>
    <dgm:cxn modelId="{E3459DAF-9169-4525-9FC8-5C58A4E11C7D}" srcId="{629AB2D4-E56A-4F02-BB84-8B3F2AE4F4EC}" destId="{7905ACBC-5ADD-44FF-808F-74FE89AA265C}" srcOrd="3" destOrd="0" parTransId="{A1B084AA-1449-42C9-A36C-29840DC5C08B}" sibTransId="{2A05A473-382A-4CAC-AD1E-032D72625836}"/>
    <dgm:cxn modelId="{310CCA04-9552-48B8-A815-CF43B7820836}" type="presOf" srcId="{06E7725E-6B50-4D4D-9886-169B5D1ACDD2}" destId="{41460082-9D93-4F63-B498-BF263962FA66}" srcOrd="1" destOrd="0" presId="urn:microsoft.com/office/officeart/2005/8/layout/process2"/>
    <dgm:cxn modelId="{BD672F36-D960-4C84-A4EF-023E2F434C3B}" type="presOf" srcId="{4A30E258-69FC-4D1B-A073-A0958361A13E}" destId="{07676944-F075-4C24-ACA9-6B2E98216B3E}" srcOrd="0" destOrd="0" presId="urn:microsoft.com/office/officeart/2005/8/layout/process2"/>
    <dgm:cxn modelId="{DBE4A5B7-FD27-45D4-901C-EFF1A0F0DB55}" type="presParOf" srcId="{6DA36E59-60F3-43D6-A330-1A831854DEAE}" destId="{1FA7187F-C114-40CF-BE01-C8A917213AD9}" srcOrd="0" destOrd="0" presId="urn:microsoft.com/office/officeart/2005/8/layout/process2"/>
    <dgm:cxn modelId="{AD4A6959-145A-4A88-8265-512CDFF07758}" type="presParOf" srcId="{6DA36E59-60F3-43D6-A330-1A831854DEAE}" destId="{66F07CA3-EC6C-423D-91AD-76C0672F9843}" srcOrd="1" destOrd="0" presId="urn:microsoft.com/office/officeart/2005/8/layout/process2"/>
    <dgm:cxn modelId="{CAFF9280-C5D7-4D63-AC27-32BC95ED4045}" type="presParOf" srcId="{66F07CA3-EC6C-423D-91AD-76C0672F9843}" destId="{82D285C9-89CA-4168-8267-FBC157A2B5E7}" srcOrd="0" destOrd="0" presId="urn:microsoft.com/office/officeart/2005/8/layout/process2"/>
    <dgm:cxn modelId="{2C22C885-0861-4DCA-8E0F-1BA95B47B5B1}" type="presParOf" srcId="{6DA36E59-60F3-43D6-A330-1A831854DEAE}" destId="{1E0CAC08-9A1F-4F8E-BE83-73C4F38547B7}" srcOrd="2" destOrd="0" presId="urn:microsoft.com/office/officeart/2005/8/layout/process2"/>
    <dgm:cxn modelId="{73D32C19-90D3-49A0-8A34-658641B497D5}" type="presParOf" srcId="{6DA36E59-60F3-43D6-A330-1A831854DEAE}" destId="{07676944-F075-4C24-ACA9-6B2E98216B3E}" srcOrd="3" destOrd="0" presId="urn:microsoft.com/office/officeart/2005/8/layout/process2"/>
    <dgm:cxn modelId="{2F6B86C7-2F7E-4C2C-A550-5125A2AFB2B8}" type="presParOf" srcId="{07676944-F075-4C24-ACA9-6B2E98216B3E}" destId="{1CDBA0C8-7766-4194-8F1F-0A94D1AF29D7}" srcOrd="0" destOrd="0" presId="urn:microsoft.com/office/officeart/2005/8/layout/process2"/>
    <dgm:cxn modelId="{9961A05C-CAA6-471D-BD76-52D86170482D}" type="presParOf" srcId="{6DA36E59-60F3-43D6-A330-1A831854DEAE}" destId="{D38E1AE3-CA51-4D94-8E00-1961E6032AB4}" srcOrd="4" destOrd="0" presId="urn:microsoft.com/office/officeart/2005/8/layout/process2"/>
    <dgm:cxn modelId="{4233B917-4A08-4FDA-A25A-4DD407B84AE1}" type="presParOf" srcId="{6DA36E59-60F3-43D6-A330-1A831854DEAE}" destId="{28D16A0E-FE5F-450B-9DA4-EA23580A31D3}" srcOrd="5" destOrd="0" presId="urn:microsoft.com/office/officeart/2005/8/layout/process2"/>
    <dgm:cxn modelId="{DB268B46-DE29-4B4A-894F-E98F8082FFA1}" type="presParOf" srcId="{28D16A0E-FE5F-450B-9DA4-EA23580A31D3}" destId="{5F797672-F952-4697-9071-497B7BC8E96A}" srcOrd="0" destOrd="0" presId="urn:microsoft.com/office/officeart/2005/8/layout/process2"/>
    <dgm:cxn modelId="{DE0F941C-4DD0-442C-88A3-A52C5574E270}" type="presParOf" srcId="{6DA36E59-60F3-43D6-A330-1A831854DEAE}" destId="{BC73BB38-2BE9-45BF-8EC7-B1A65D182398}" srcOrd="6" destOrd="0" presId="urn:microsoft.com/office/officeart/2005/8/layout/process2"/>
    <dgm:cxn modelId="{9D1A0809-1512-4464-AF35-8FC8CD26A593}" type="presParOf" srcId="{6DA36E59-60F3-43D6-A330-1A831854DEAE}" destId="{8D00EAFA-BB20-4045-A9A7-9C029D30FDF6}" srcOrd="7" destOrd="0" presId="urn:microsoft.com/office/officeart/2005/8/layout/process2"/>
    <dgm:cxn modelId="{77A52A31-DD9F-4571-8245-10E416D6CF0F}" type="presParOf" srcId="{8D00EAFA-BB20-4045-A9A7-9C029D30FDF6}" destId="{E8A34B5B-94F3-43EA-97BB-750F96C8C456}" srcOrd="0" destOrd="0" presId="urn:microsoft.com/office/officeart/2005/8/layout/process2"/>
    <dgm:cxn modelId="{7702D539-6D5C-4C95-B8D2-BEF2988FF2BA}" type="presParOf" srcId="{6DA36E59-60F3-43D6-A330-1A831854DEAE}" destId="{FE743E6C-AB7B-4CC2-A3BE-3C5E532AB7CC}" srcOrd="8" destOrd="0" presId="urn:microsoft.com/office/officeart/2005/8/layout/process2"/>
    <dgm:cxn modelId="{91BA93A1-5D13-4972-8323-9E29FB0E9B1F}" type="presParOf" srcId="{6DA36E59-60F3-43D6-A330-1A831854DEAE}" destId="{A2EF37A3-1817-4F27-8F4C-54FCAA5B3946}" srcOrd="9" destOrd="0" presId="urn:microsoft.com/office/officeart/2005/8/layout/process2"/>
    <dgm:cxn modelId="{7B7727EA-7DF4-440A-8C4B-9EC42B481EBE}" type="presParOf" srcId="{A2EF37A3-1817-4F27-8F4C-54FCAA5B3946}" destId="{41460082-9D93-4F63-B498-BF263962FA66}" srcOrd="0" destOrd="0" presId="urn:microsoft.com/office/officeart/2005/8/layout/process2"/>
    <dgm:cxn modelId="{EEBCB380-8597-49D8-8148-28B3389405E9}" type="presParOf" srcId="{6DA36E59-60F3-43D6-A330-1A831854DEAE}" destId="{048C36CB-BCF7-42DF-AA41-7F00EBDE066F}" srcOrd="10" destOrd="0" presId="urn:microsoft.com/office/officeart/2005/8/layout/process2"/>
    <dgm:cxn modelId="{35B566E5-1B30-44AF-93DF-406F4D5FC21A}" type="presParOf" srcId="{6DA36E59-60F3-43D6-A330-1A831854DEAE}" destId="{CB92E250-0496-41B0-8D59-B906F9A652E8}" srcOrd="11" destOrd="0" presId="urn:microsoft.com/office/officeart/2005/8/layout/process2"/>
    <dgm:cxn modelId="{8FF6EC17-EF4E-47DB-B167-C0F7BA596592}" type="presParOf" srcId="{CB92E250-0496-41B0-8D59-B906F9A652E8}" destId="{03D9E168-313C-40CE-A926-8B6C13C151E7}" srcOrd="0" destOrd="0" presId="urn:microsoft.com/office/officeart/2005/8/layout/process2"/>
    <dgm:cxn modelId="{9BEB4B4B-B813-4C72-8488-AAC9B79A201B}" type="presParOf" srcId="{6DA36E59-60F3-43D6-A330-1A831854DEAE}" destId="{36166464-F4C1-4FEE-B921-E6428360D6F7}" srcOrd="12" destOrd="0" presId="urn:microsoft.com/office/officeart/2005/8/layout/process2"/>
    <dgm:cxn modelId="{7FB6C1C4-4E97-4027-9FD0-738CD8C05D49}" type="presParOf" srcId="{6DA36E59-60F3-43D6-A330-1A831854DEAE}" destId="{1A808DB9-8CDF-464B-B1B0-642D016992EA}" srcOrd="13" destOrd="0" presId="urn:microsoft.com/office/officeart/2005/8/layout/process2"/>
    <dgm:cxn modelId="{447F39EE-C40F-4784-9343-56EFC3547CFD}" type="presParOf" srcId="{1A808DB9-8CDF-464B-B1B0-642D016992EA}" destId="{CAD7142E-0C0E-4DAA-89FE-D0CCA79AA496}" srcOrd="0" destOrd="0" presId="urn:microsoft.com/office/officeart/2005/8/layout/process2"/>
    <dgm:cxn modelId="{9F1E5FCE-994A-4E9E-8295-09488C06BE8D}" type="presParOf" srcId="{6DA36E59-60F3-43D6-A330-1A831854DEAE}" destId="{4C4005F3-5CBD-4084-BE88-02E40993AEC4}" srcOrd="1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F69BC19-C387-44FE-BDE7-48C8D72C2623}" type="doc">
      <dgm:prSet loTypeId="urn:microsoft.com/office/officeart/2005/8/layout/process1" loCatId="process" qsTypeId="urn:microsoft.com/office/officeart/2005/8/quickstyle/simple1" qsCatId="simple" csTypeId="urn:microsoft.com/office/officeart/2005/8/colors/colorful3" csCatId="colorful" phldr="1"/>
      <dgm:spPr/>
    </dgm:pt>
    <dgm:pt modelId="{CCA4BEC6-75F5-4A6B-892D-3873F00702F2}">
      <dgm:prSet phldrT="[文本]"/>
      <dgm:spPr/>
      <dgm:t>
        <a:bodyPr/>
        <a:lstStyle/>
        <a:p>
          <a:r>
            <a:rPr lang="zh-CN" altLang="en-US" dirty="0" smtClean="0"/>
            <a:t>客户经理</a:t>
          </a:r>
          <a:endParaRPr lang="zh-CN" altLang="en-US" dirty="0"/>
        </a:p>
      </dgm:t>
    </dgm:pt>
    <dgm:pt modelId="{0BAA9332-1899-41AD-B4E5-5E00646DE92A}" type="parTrans" cxnId="{B853D57A-185F-42DC-A853-A93074B787D6}">
      <dgm:prSet/>
      <dgm:spPr/>
      <dgm:t>
        <a:bodyPr/>
        <a:lstStyle/>
        <a:p>
          <a:endParaRPr lang="zh-CN" altLang="en-US"/>
        </a:p>
      </dgm:t>
    </dgm:pt>
    <dgm:pt modelId="{A0974517-CB4B-48E8-9231-DC636003C275}" type="sibTrans" cxnId="{B853D57A-185F-42DC-A853-A93074B787D6}">
      <dgm:prSet/>
      <dgm:spPr/>
      <dgm:t>
        <a:bodyPr/>
        <a:lstStyle/>
        <a:p>
          <a:endParaRPr lang="zh-CN" altLang="en-US"/>
        </a:p>
      </dgm:t>
    </dgm:pt>
    <dgm:pt modelId="{259097AA-785D-4620-9F57-7385EEBA6734}">
      <dgm:prSet phldrT="[文本]"/>
      <dgm:spPr/>
      <dgm:t>
        <a:bodyPr/>
        <a:lstStyle/>
        <a:p>
          <a:r>
            <a:rPr lang="zh-CN" altLang="en-US" dirty="0" smtClean="0"/>
            <a:t>业务专员</a:t>
          </a:r>
          <a:endParaRPr lang="zh-CN" altLang="en-US" dirty="0"/>
        </a:p>
      </dgm:t>
    </dgm:pt>
    <dgm:pt modelId="{0079FA10-CB82-4F4F-ABB4-8243D2A8BC53}" type="parTrans" cxnId="{5FA26177-1AA3-4147-90B0-BBC65FD270D0}">
      <dgm:prSet/>
      <dgm:spPr/>
      <dgm:t>
        <a:bodyPr/>
        <a:lstStyle/>
        <a:p>
          <a:endParaRPr lang="zh-CN" altLang="en-US"/>
        </a:p>
      </dgm:t>
    </dgm:pt>
    <dgm:pt modelId="{A6222881-A224-4060-A6A3-3C438F5E1DAB}" type="sibTrans" cxnId="{5FA26177-1AA3-4147-90B0-BBC65FD270D0}">
      <dgm:prSet/>
      <dgm:spPr/>
      <dgm:t>
        <a:bodyPr/>
        <a:lstStyle/>
        <a:p>
          <a:endParaRPr lang="zh-CN" altLang="en-US"/>
        </a:p>
      </dgm:t>
    </dgm:pt>
    <dgm:pt modelId="{7993E990-15F3-4ECD-A883-9F13C6CD8274}">
      <dgm:prSet phldrT="[文本]"/>
      <dgm:spPr/>
      <dgm:t>
        <a:bodyPr/>
        <a:lstStyle/>
        <a:p>
          <a:r>
            <a:rPr lang="zh-CN" altLang="en-US" dirty="0" smtClean="0"/>
            <a:t>审核专员</a:t>
          </a:r>
          <a:endParaRPr lang="zh-CN" altLang="en-US" dirty="0"/>
        </a:p>
      </dgm:t>
    </dgm:pt>
    <dgm:pt modelId="{13D9EC50-9D26-43A2-9A27-859D7288E734}" type="parTrans" cxnId="{FC62EE44-1F85-4A6A-B86A-3DA432255990}">
      <dgm:prSet/>
      <dgm:spPr/>
      <dgm:t>
        <a:bodyPr/>
        <a:lstStyle/>
        <a:p>
          <a:endParaRPr lang="zh-CN" altLang="en-US"/>
        </a:p>
      </dgm:t>
    </dgm:pt>
    <dgm:pt modelId="{F417FEE8-A5CE-4EDA-BB2A-D84B95656D92}" type="sibTrans" cxnId="{FC62EE44-1F85-4A6A-B86A-3DA432255990}">
      <dgm:prSet/>
      <dgm:spPr/>
      <dgm:t>
        <a:bodyPr/>
        <a:lstStyle/>
        <a:p>
          <a:endParaRPr lang="zh-CN" altLang="en-US"/>
        </a:p>
      </dgm:t>
    </dgm:pt>
    <dgm:pt modelId="{8D289E0C-6A56-45AA-95F8-86DEE8D21011}" type="pres">
      <dgm:prSet presAssocID="{BF69BC19-C387-44FE-BDE7-48C8D72C2623}" presName="Name0" presStyleCnt="0">
        <dgm:presLayoutVars>
          <dgm:dir/>
          <dgm:resizeHandles val="exact"/>
        </dgm:presLayoutVars>
      </dgm:prSet>
      <dgm:spPr/>
    </dgm:pt>
    <dgm:pt modelId="{4F43123C-9CF0-4119-A7BF-9D9A694B559F}" type="pres">
      <dgm:prSet presAssocID="{CCA4BEC6-75F5-4A6B-892D-3873F00702F2}" presName="node" presStyleLbl="node1" presStyleIdx="0" presStyleCnt="3" custScaleX="17816" custScaleY="15386" custLinFactNeighborX="4329" custLinFactNeighborY="27545">
        <dgm:presLayoutVars>
          <dgm:bulletEnabled val="1"/>
        </dgm:presLayoutVars>
      </dgm:prSet>
      <dgm:spPr/>
      <dgm:t>
        <a:bodyPr/>
        <a:lstStyle/>
        <a:p>
          <a:endParaRPr lang="zh-CN" altLang="en-US"/>
        </a:p>
      </dgm:t>
    </dgm:pt>
    <dgm:pt modelId="{80F16C2F-DB7C-4CF7-A750-56BB9379416B}" type="pres">
      <dgm:prSet presAssocID="{A0974517-CB4B-48E8-9231-DC636003C275}" presName="sibTrans" presStyleLbl="sibTrans2D1" presStyleIdx="0" presStyleCnt="2" custScaleX="90139" custScaleY="49518" custLinFactNeighborY="672"/>
      <dgm:spPr/>
      <dgm:t>
        <a:bodyPr/>
        <a:lstStyle/>
        <a:p>
          <a:endParaRPr lang="zh-CN" altLang="en-US"/>
        </a:p>
      </dgm:t>
    </dgm:pt>
    <dgm:pt modelId="{7044DC4B-A3B3-4632-B597-1CD62BD6B856}" type="pres">
      <dgm:prSet presAssocID="{A0974517-CB4B-48E8-9231-DC636003C275}" presName="connectorText" presStyleLbl="sibTrans2D1" presStyleIdx="0" presStyleCnt="2"/>
      <dgm:spPr/>
      <dgm:t>
        <a:bodyPr/>
        <a:lstStyle/>
        <a:p>
          <a:endParaRPr lang="zh-CN" altLang="en-US"/>
        </a:p>
      </dgm:t>
    </dgm:pt>
    <dgm:pt modelId="{4473BD79-5EEF-4543-8574-45C5D5CB5C8A}" type="pres">
      <dgm:prSet presAssocID="{259097AA-785D-4620-9F57-7385EEBA6734}" presName="node" presStyleLbl="node1" presStyleIdx="1" presStyleCnt="3" custScaleX="17012" custScaleY="14213" custLinFactNeighborX="-72256" custLinFactNeighborY="27019">
        <dgm:presLayoutVars>
          <dgm:bulletEnabled val="1"/>
        </dgm:presLayoutVars>
      </dgm:prSet>
      <dgm:spPr/>
      <dgm:t>
        <a:bodyPr/>
        <a:lstStyle/>
        <a:p>
          <a:endParaRPr lang="zh-CN" altLang="en-US"/>
        </a:p>
      </dgm:t>
    </dgm:pt>
    <dgm:pt modelId="{09632B9F-1A1B-49FD-A282-86AD60D6022D}" type="pres">
      <dgm:prSet presAssocID="{A6222881-A224-4060-A6A3-3C438F5E1DAB}" presName="sibTrans" presStyleLbl="sibTrans2D1" presStyleIdx="1" presStyleCnt="2" custScaleX="105321" custScaleY="49518"/>
      <dgm:spPr/>
      <dgm:t>
        <a:bodyPr/>
        <a:lstStyle/>
        <a:p>
          <a:endParaRPr lang="zh-CN" altLang="en-US"/>
        </a:p>
      </dgm:t>
    </dgm:pt>
    <dgm:pt modelId="{C75412E5-AE66-4C05-B481-8D71D15AD24A}" type="pres">
      <dgm:prSet presAssocID="{A6222881-A224-4060-A6A3-3C438F5E1DAB}" presName="connectorText" presStyleLbl="sibTrans2D1" presStyleIdx="1" presStyleCnt="2"/>
      <dgm:spPr/>
      <dgm:t>
        <a:bodyPr/>
        <a:lstStyle/>
        <a:p>
          <a:endParaRPr lang="zh-CN" altLang="en-US"/>
        </a:p>
      </dgm:t>
    </dgm:pt>
    <dgm:pt modelId="{06A0B42C-4054-4407-A268-D89A5A802E86}" type="pres">
      <dgm:prSet presAssocID="{7993E990-15F3-4ECD-A883-9F13C6CD8274}" presName="node" presStyleLbl="node1" presStyleIdx="2" presStyleCnt="3" custScaleX="17056" custScaleY="14177" custLinFactX="-21264" custLinFactNeighborX="-100000" custLinFactNeighborY="26559">
        <dgm:presLayoutVars>
          <dgm:bulletEnabled val="1"/>
        </dgm:presLayoutVars>
      </dgm:prSet>
      <dgm:spPr/>
      <dgm:t>
        <a:bodyPr/>
        <a:lstStyle/>
        <a:p>
          <a:endParaRPr lang="zh-CN" altLang="en-US"/>
        </a:p>
      </dgm:t>
    </dgm:pt>
  </dgm:ptLst>
  <dgm:cxnLst>
    <dgm:cxn modelId="{D2810920-7953-4355-9ECA-8043B1E817F1}" type="presOf" srcId="{259097AA-785D-4620-9F57-7385EEBA6734}" destId="{4473BD79-5EEF-4543-8574-45C5D5CB5C8A}" srcOrd="0" destOrd="0" presId="urn:microsoft.com/office/officeart/2005/8/layout/process1"/>
    <dgm:cxn modelId="{B195996B-14F6-45E8-AB23-C92143429FB9}" type="presOf" srcId="{7993E990-15F3-4ECD-A883-9F13C6CD8274}" destId="{06A0B42C-4054-4407-A268-D89A5A802E86}" srcOrd="0" destOrd="0" presId="urn:microsoft.com/office/officeart/2005/8/layout/process1"/>
    <dgm:cxn modelId="{B853D57A-185F-42DC-A853-A93074B787D6}" srcId="{BF69BC19-C387-44FE-BDE7-48C8D72C2623}" destId="{CCA4BEC6-75F5-4A6B-892D-3873F00702F2}" srcOrd="0" destOrd="0" parTransId="{0BAA9332-1899-41AD-B4E5-5E00646DE92A}" sibTransId="{A0974517-CB4B-48E8-9231-DC636003C275}"/>
    <dgm:cxn modelId="{E3B13BDA-9E01-4743-8C42-8DADD80AC6C0}" type="presOf" srcId="{A0974517-CB4B-48E8-9231-DC636003C275}" destId="{80F16C2F-DB7C-4CF7-A750-56BB9379416B}" srcOrd="0" destOrd="0" presId="urn:microsoft.com/office/officeart/2005/8/layout/process1"/>
    <dgm:cxn modelId="{5FA26177-1AA3-4147-90B0-BBC65FD270D0}" srcId="{BF69BC19-C387-44FE-BDE7-48C8D72C2623}" destId="{259097AA-785D-4620-9F57-7385EEBA6734}" srcOrd="1" destOrd="0" parTransId="{0079FA10-CB82-4F4F-ABB4-8243D2A8BC53}" sibTransId="{A6222881-A224-4060-A6A3-3C438F5E1DAB}"/>
    <dgm:cxn modelId="{2B353636-CF47-4CF7-82D9-7F30207B6BDE}" type="presOf" srcId="{BF69BC19-C387-44FE-BDE7-48C8D72C2623}" destId="{8D289E0C-6A56-45AA-95F8-86DEE8D21011}" srcOrd="0" destOrd="0" presId="urn:microsoft.com/office/officeart/2005/8/layout/process1"/>
    <dgm:cxn modelId="{FC62EE44-1F85-4A6A-B86A-3DA432255990}" srcId="{BF69BC19-C387-44FE-BDE7-48C8D72C2623}" destId="{7993E990-15F3-4ECD-A883-9F13C6CD8274}" srcOrd="2" destOrd="0" parTransId="{13D9EC50-9D26-43A2-9A27-859D7288E734}" sibTransId="{F417FEE8-A5CE-4EDA-BB2A-D84B95656D92}"/>
    <dgm:cxn modelId="{92B7B30B-060D-40A5-862B-A038F90547D9}" type="presOf" srcId="{A6222881-A224-4060-A6A3-3C438F5E1DAB}" destId="{C75412E5-AE66-4C05-B481-8D71D15AD24A}" srcOrd="1" destOrd="0" presId="urn:microsoft.com/office/officeart/2005/8/layout/process1"/>
    <dgm:cxn modelId="{C30BBA1F-DAB4-4738-A891-9F96D97A2782}" type="presOf" srcId="{A6222881-A224-4060-A6A3-3C438F5E1DAB}" destId="{09632B9F-1A1B-49FD-A282-86AD60D6022D}" srcOrd="0" destOrd="0" presId="urn:microsoft.com/office/officeart/2005/8/layout/process1"/>
    <dgm:cxn modelId="{57217F52-3534-41DE-9F40-907053E46181}" type="presOf" srcId="{A0974517-CB4B-48E8-9231-DC636003C275}" destId="{7044DC4B-A3B3-4632-B597-1CD62BD6B856}" srcOrd="1" destOrd="0" presId="urn:microsoft.com/office/officeart/2005/8/layout/process1"/>
    <dgm:cxn modelId="{7A99652F-6BF3-49F8-A3C8-2D8371F71AE5}" type="presOf" srcId="{CCA4BEC6-75F5-4A6B-892D-3873F00702F2}" destId="{4F43123C-9CF0-4119-A7BF-9D9A694B559F}" srcOrd="0" destOrd="0" presId="urn:microsoft.com/office/officeart/2005/8/layout/process1"/>
    <dgm:cxn modelId="{D0C27F5E-2585-482A-AE5E-A680EF3BD373}" type="presParOf" srcId="{8D289E0C-6A56-45AA-95F8-86DEE8D21011}" destId="{4F43123C-9CF0-4119-A7BF-9D9A694B559F}" srcOrd="0" destOrd="0" presId="urn:microsoft.com/office/officeart/2005/8/layout/process1"/>
    <dgm:cxn modelId="{8936594C-E996-4FB7-ADDB-74B31E3846E3}" type="presParOf" srcId="{8D289E0C-6A56-45AA-95F8-86DEE8D21011}" destId="{80F16C2F-DB7C-4CF7-A750-56BB9379416B}" srcOrd="1" destOrd="0" presId="urn:microsoft.com/office/officeart/2005/8/layout/process1"/>
    <dgm:cxn modelId="{9F4BDB8A-DFBF-48FE-B163-01818EB24723}" type="presParOf" srcId="{80F16C2F-DB7C-4CF7-A750-56BB9379416B}" destId="{7044DC4B-A3B3-4632-B597-1CD62BD6B856}" srcOrd="0" destOrd="0" presId="urn:microsoft.com/office/officeart/2005/8/layout/process1"/>
    <dgm:cxn modelId="{F9DB2A80-3625-467E-8C7D-E0DC9212BAF9}" type="presParOf" srcId="{8D289E0C-6A56-45AA-95F8-86DEE8D21011}" destId="{4473BD79-5EEF-4543-8574-45C5D5CB5C8A}" srcOrd="2" destOrd="0" presId="urn:microsoft.com/office/officeart/2005/8/layout/process1"/>
    <dgm:cxn modelId="{B813A74F-9B21-430A-9EFD-49B7A71EAE43}" type="presParOf" srcId="{8D289E0C-6A56-45AA-95F8-86DEE8D21011}" destId="{09632B9F-1A1B-49FD-A282-86AD60D6022D}" srcOrd="3" destOrd="0" presId="urn:microsoft.com/office/officeart/2005/8/layout/process1"/>
    <dgm:cxn modelId="{C860DF31-1DAD-43A0-B047-C56E6CC801A5}" type="presParOf" srcId="{09632B9F-1A1B-49FD-A282-86AD60D6022D}" destId="{C75412E5-AE66-4C05-B481-8D71D15AD24A}" srcOrd="0" destOrd="0" presId="urn:microsoft.com/office/officeart/2005/8/layout/process1"/>
    <dgm:cxn modelId="{D10A9C45-9A69-45FB-802E-F3B133DD9616}" type="presParOf" srcId="{8D289E0C-6A56-45AA-95F8-86DEE8D21011}" destId="{06A0B42C-4054-4407-A268-D89A5A802E86}"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03D56E7-9B73-4A0E-8199-2B41E725CE88}" type="doc">
      <dgm:prSet loTypeId="urn:microsoft.com/office/officeart/2005/8/layout/process1" loCatId="process" qsTypeId="urn:microsoft.com/office/officeart/2005/8/quickstyle/simple1" qsCatId="simple" csTypeId="urn:microsoft.com/office/officeart/2005/8/colors/colorful3" csCatId="colorful" phldr="1"/>
      <dgm:spPr/>
      <dgm:t>
        <a:bodyPr/>
        <a:lstStyle/>
        <a:p>
          <a:endParaRPr lang="zh-CN" altLang="en-US"/>
        </a:p>
      </dgm:t>
    </dgm:pt>
    <dgm:pt modelId="{E1E3954B-8810-45BA-90EB-CE2C035D4A22}">
      <dgm:prSet phldrT="[文本]"/>
      <dgm:spPr/>
      <dgm:t>
        <a:bodyPr/>
        <a:lstStyle/>
        <a:p>
          <a:r>
            <a:rPr lang="zh-CN" altLang="en-US" dirty="0" smtClean="0"/>
            <a:t>客户经理</a:t>
          </a:r>
          <a:endParaRPr lang="zh-CN" altLang="en-US" dirty="0"/>
        </a:p>
      </dgm:t>
    </dgm:pt>
    <dgm:pt modelId="{A272ACDD-AC23-4F71-8BA1-E048AB225F97}" type="parTrans" cxnId="{B943F94D-A177-43F8-814F-47BC4AF475F9}">
      <dgm:prSet/>
      <dgm:spPr/>
      <dgm:t>
        <a:bodyPr/>
        <a:lstStyle/>
        <a:p>
          <a:endParaRPr lang="zh-CN" altLang="en-US"/>
        </a:p>
      </dgm:t>
    </dgm:pt>
    <dgm:pt modelId="{56793255-FE52-48E3-B1D4-D040BFAB2FCD}" type="sibTrans" cxnId="{B943F94D-A177-43F8-814F-47BC4AF475F9}">
      <dgm:prSet/>
      <dgm:spPr/>
      <dgm:t>
        <a:bodyPr/>
        <a:lstStyle/>
        <a:p>
          <a:endParaRPr lang="zh-CN" altLang="en-US"/>
        </a:p>
      </dgm:t>
    </dgm:pt>
    <dgm:pt modelId="{FDF4DE18-1B7A-4F00-AE04-0189D42F814D}">
      <dgm:prSet phldrT="[文本]"/>
      <dgm:spPr/>
      <dgm:t>
        <a:bodyPr/>
        <a:lstStyle/>
        <a:p>
          <a:r>
            <a:rPr lang="zh-CN" altLang="en-US" dirty="0" smtClean="0"/>
            <a:t>业务专员</a:t>
          </a:r>
          <a:endParaRPr lang="zh-CN" altLang="en-US" dirty="0"/>
        </a:p>
      </dgm:t>
    </dgm:pt>
    <dgm:pt modelId="{FC0A4C5D-D3B9-4B90-9E8B-D8C9C72CFA86}" type="parTrans" cxnId="{4F4D0561-86A2-4F83-BE06-5611149CA5DA}">
      <dgm:prSet/>
      <dgm:spPr/>
      <dgm:t>
        <a:bodyPr/>
        <a:lstStyle/>
        <a:p>
          <a:endParaRPr lang="zh-CN" altLang="en-US"/>
        </a:p>
      </dgm:t>
    </dgm:pt>
    <dgm:pt modelId="{21D79F67-D8FC-4CCD-8A07-325E06956F32}" type="sibTrans" cxnId="{4F4D0561-86A2-4F83-BE06-5611149CA5DA}">
      <dgm:prSet/>
      <dgm:spPr/>
      <dgm:t>
        <a:bodyPr/>
        <a:lstStyle/>
        <a:p>
          <a:endParaRPr lang="zh-CN" altLang="en-US"/>
        </a:p>
      </dgm:t>
    </dgm:pt>
    <dgm:pt modelId="{890FFFB6-EEB3-42DA-A3AC-04AC5557F85D}">
      <dgm:prSet phldrT="[文本]"/>
      <dgm:spPr/>
      <dgm:t>
        <a:bodyPr/>
        <a:lstStyle/>
        <a:p>
          <a:r>
            <a:rPr lang="zh-CN" altLang="en-US" dirty="0" smtClean="0"/>
            <a:t>主管领导</a:t>
          </a:r>
          <a:endParaRPr lang="zh-CN" altLang="en-US" dirty="0"/>
        </a:p>
      </dgm:t>
    </dgm:pt>
    <dgm:pt modelId="{993E1467-3E84-4673-86FE-D3AF32DBBEF4}" type="parTrans" cxnId="{8A7C9410-AEC4-473F-AF94-73D138FC2B87}">
      <dgm:prSet/>
      <dgm:spPr/>
      <dgm:t>
        <a:bodyPr/>
        <a:lstStyle/>
        <a:p>
          <a:endParaRPr lang="zh-CN" altLang="en-US"/>
        </a:p>
      </dgm:t>
    </dgm:pt>
    <dgm:pt modelId="{ED6D32DE-98F5-4E57-9028-EDFAB8D8822F}" type="sibTrans" cxnId="{8A7C9410-AEC4-473F-AF94-73D138FC2B87}">
      <dgm:prSet/>
      <dgm:spPr/>
      <dgm:t>
        <a:bodyPr/>
        <a:lstStyle/>
        <a:p>
          <a:endParaRPr lang="zh-CN" altLang="en-US"/>
        </a:p>
      </dgm:t>
    </dgm:pt>
    <dgm:pt modelId="{A7AE9C81-94B6-4C5A-AA45-27AA814E96C2}">
      <dgm:prSet/>
      <dgm:spPr/>
      <dgm:t>
        <a:bodyPr/>
        <a:lstStyle/>
        <a:p>
          <a:r>
            <a:rPr lang="zh-CN" altLang="en-US" dirty="0" smtClean="0"/>
            <a:t>审核专员</a:t>
          </a:r>
          <a:endParaRPr lang="zh-CN" altLang="en-US" dirty="0"/>
        </a:p>
      </dgm:t>
    </dgm:pt>
    <dgm:pt modelId="{D7C4AF7E-7307-4E40-B493-5E2D52660CAD}" type="parTrans" cxnId="{7D7398C5-8482-4493-8EBA-808AA1FB95C9}">
      <dgm:prSet/>
      <dgm:spPr/>
      <dgm:t>
        <a:bodyPr/>
        <a:lstStyle/>
        <a:p>
          <a:endParaRPr lang="zh-CN" altLang="en-US"/>
        </a:p>
      </dgm:t>
    </dgm:pt>
    <dgm:pt modelId="{0A94BA7A-F5B8-4D89-BC0C-2D3E5D532AA9}" type="sibTrans" cxnId="{7D7398C5-8482-4493-8EBA-808AA1FB95C9}">
      <dgm:prSet/>
      <dgm:spPr/>
      <dgm:t>
        <a:bodyPr/>
        <a:lstStyle/>
        <a:p>
          <a:endParaRPr lang="zh-CN" altLang="en-US"/>
        </a:p>
      </dgm:t>
    </dgm:pt>
    <dgm:pt modelId="{BCD34675-E05E-4B05-B855-0898EC23BBAC}" type="pres">
      <dgm:prSet presAssocID="{303D56E7-9B73-4A0E-8199-2B41E725CE88}" presName="Name0" presStyleCnt="0">
        <dgm:presLayoutVars>
          <dgm:dir/>
          <dgm:resizeHandles val="exact"/>
        </dgm:presLayoutVars>
      </dgm:prSet>
      <dgm:spPr/>
      <dgm:t>
        <a:bodyPr/>
        <a:lstStyle/>
        <a:p>
          <a:endParaRPr lang="zh-CN" altLang="en-US"/>
        </a:p>
      </dgm:t>
    </dgm:pt>
    <dgm:pt modelId="{88A5E652-EF3E-41CE-975D-096CE9CF332B}" type="pres">
      <dgm:prSet presAssocID="{E1E3954B-8810-45BA-90EB-CE2C035D4A22}" presName="node" presStyleLbl="node1" presStyleIdx="0" presStyleCnt="4" custScaleX="36025" custScaleY="30021" custLinFactNeighborX="4767" custLinFactNeighborY="-37279">
        <dgm:presLayoutVars>
          <dgm:bulletEnabled val="1"/>
        </dgm:presLayoutVars>
      </dgm:prSet>
      <dgm:spPr/>
      <dgm:t>
        <a:bodyPr/>
        <a:lstStyle/>
        <a:p>
          <a:endParaRPr lang="zh-CN" altLang="en-US"/>
        </a:p>
      </dgm:t>
    </dgm:pt>
    <dgm:pt modelId="{0B03068A-807E-4193-92A0-7DF1BC17C045}" type="pres">
      <dgm:prSet presAssocID="{56793255-FE52-48E3-B1D4-D040BFAB2FCD}" presName="sibTrans" presStyleLbl="sibTrans2D1" presStyleIdx="0" presStyleCnt="3" custLinFactNeighborX="9572" custLinFactNeighborY="1120"/>
      <dgm:spPr/>
      <dgm:t>
        <a:bodyPr/>
        <a:lstStyle/>
        <a:p>
          <a:endParaRPr lang="zh-CN" altLang="en-US"/>
        </a:p>
      </dgm:t>
    </dgm:pt>
    <dgm:pt modelId="{564A7867-2DDE-4FA8-9A6B-8027E7E88C98}" type="pres">
      <dgm:prSet presAssocID="{56793255-FE52-48E3-B1D4-D040BFAB2FCD}" presName="connectorText" presStyleLbl="sibTrans2D1" presStyleIdx="0" presStyleCnt="3"/>
      <dgm:spPr/>
      <dgm:t>
        <a:bodyPr/>
        <a:lstStyle/>
        <a:p>
          <a:endParaRPr lang="zh-CN" altLang="en-US"/>
        </a:p>
      </dgm:t>
    </dgm:pt>
    <dgm:pt modelId="{E4A2ED16-B277-4630-94D8-28182D30445A}" type="pres">
      <dgm:prSet presAssocID="{FDF4DE18-1B7A-4F00-AE04-0189D42F814D}" presName="node" presStyleLbl="node1" presStyleIdx="1" presStyleCnt="4" custScaleX="34046" custScaleY="30021" custLinFactNeighborX="-54508" custLinFactNeighborY="-37754">
        <dgm:presLayoutVars>
          <dgm:bulletEnabled val="1"/>
        </dgm:presLayoutVars>
      </dgm:prSet>
      <dgm:spPr/>
      <dgm:t>
        <a:bodyPr/>
        <a:lstStyle/>
        <a:p>
          <a:endParaRPr lang="zh-CN" altLang="en-US"/>
        </a:p>
      </dgm:t>
    </dgm:pt>
    <dgm:pt modelId="{B25B2F58-1297-471E-9D9D-1E93A2B1EBA8}" type="pres">
      <dgm:prSet presAssocID="{21D79F67-D8FC-4CCD-8A07-325E06956F32}" presName="sibTrans" presStyleLbl="sibTrans2D1" presStyleIdx="1" presStyleCnt="3" custLinFactNeighborX="1268" custLinFactNeighborY="5598"/>
      <dgm:spPr/>
      <dgm:t>
        <a:bodyPr/>
        <a:lstStyle/>
        <a:p>
          <a:endParaRPr lang="zh-CN" altLang="en-US"/>
        </a:p>
      </dgm:t>
    </dgm:pt>
    <dgm:pt modelId="{1E20111E-5FC1-4720-A604-F41EA8FB677E}" type="pres">
      <dgm:prSet presAssocID="{21D79F67-D8FC-4CCD-8A07-325E06956F32}" presName="connectorText" presStyleLbl="sibTrans2D1" presStyleIdx="1" presStyleCnt="3"/>
      <dgm:spPr/>
      <dgm:t>
        <a:bodyPr/>
        <a:lstStyle/>
        <a:p>
          <a:endParaRPr lang="zh-CN" altLang="en-US"/>
        </a:p>
      </dgm:t>
    </dgm:pt>
    <dgm:pt modelId="{86399D9F-D814-49F6-A609-591858569F34}" type="pres">
      <dgm:prSet presAssocID="{890FFFB6-EEB3-42DA-A3AC-04AC5557F85D}" presName="node" presStyleLbl="node1" presStyleIdx="2" presStyleCnt="4" custScaleX="37077" custScaleY="30600" custLinFactX="-5028" custLinFactNeighborX="-100000" custLinFactNeighborY="-38474">
        <dgm:presLayoutVars>
          <dgm:bulletEnabled val="1"/>
        </dgm:presLayoutVars>
      </dgm:prSet>
      <dgm:spPr/>
      <dgm:t>
        <a:bodyPr/>
        <a:lstStyle/>
        <a:p>
          <a:endParaRPr lang="zh-CN" altLang="en-US"/>
        </a:p>
      </dgm:t>
    </dgm:pt>
    <dgm:pt modelId="{7FC609B1-4302-4098-836D-6BB32C0FEC9D}" type="pres">
      <dgm:prSet presAssocID="{ED6D32DE-98F5-4E57-9028-EDFAB8D8822F}" presName="sibTrans" presStyleLbl="sibTrans2D1" presStyleIdx="2" presStyleCnt="3"/>
      <dgm:spPr/>
      <dgm:t>
        <a:bodyPr/>
        <a:lstStyle/>
        <a:p>
          <a:endParaRPr lang="zh-CN" altLang="en-US"/>
        </a:p>
      </dgm:t>
    </dgm:pt>
    <dgm:pt modelId="{164D68CF-C4E1-434A-90ED-DE155BE2DFA0}" type="pres">
      <dgm:prSet presAssocID="{ED6D32DE-98F5-4E57-9028-EDFAB8D8822F}" presName="connectorText" presStyleLbl="sibTrans2D1" presStyleIdx="2" presStyleCnt="3"/>
      <dgm:spPr/>
      <dgm:t>
        <a:bodyPr/>
        <a:lstStyle/>
        <a:p>
          <a:endParaRPr lang="zh-CN" altLang="en-US"/>
        </a:p>
      </dgm:t>
    </dgm:pt>
    <dgm:pt modelId="{12B41100-200D-47E7-A252-6C06684251B3}" type="pres">
      <dgm:prSet presAssocID="{A7AE9C81-94B6-4C5A-AA45-27AA814E96C2}" presName="node" presStyleLbl="node1" presStyleIdx="3" presStyleCnt="4" custScaleX="34398" custScaleY="30897" custLinFactX="-20433" custLinFactNeighborX="-100000" custLinFactNeighborY="-37557">
        <dgm:presLayoutVars>
          <dgm:bulletEnabled val="1"/>
        </dgm:presLayoutVars>
      </dgm:prSet>
      <dgm:spPr/>
      <dgm:t>
        <a:bodyPr/>
        <a:lstStyle/>
        <a:p>
          <a:endParaRPr lang="zh-CN" altLang="en-US"/>
        </a:p>
      </dgm:t>
    </dgm:pt>
  </dgm:ptLst>
  <dgm:cxnLst>
    <dgm:cxn modelId="{AC6D3004-D88D-423C-8908-993937EE4FA8}" type="presOf" srcId="{890FFFB6-EEB3-42DA-A3AC-04AC5557F85D}" destId="{86399D9F-D814-49F6-A609-591858569F34}" srcOrd="0" destOrd="0" presId="urn:microsoft.com/office/officeart/2005/8/layout/process1"/>
    <dgm:cxn modelId="{B943F94D-A177-43F8-814F-47BC4AF475F9}" srcId="{303D56E7-9B73-4A0E-8199-2B41E725CE88}" destId="{E1E3954B-8810-45BA-90EB-CE2C035D4A22}" srcOrd="0" destOrd="0" parTransId="{A272ACDD-AC23-4F71-8BA1-E048AB225F97}" sibTransId="{56793255-FE52-48E3-B1D4-D040BFAB2FCD}"/>
    <dgm:cxn modelId="{3502BF71-1802-42CE-ADEC-CF5C7A07A2FF}" type="presOf" srcId="{21D79F67-D8FC-4CCD-8A07-325E06956F32}" destId="{1E20111E-5FC1-4720-A604-F41EA8FB677E}" srcOrd="1" destOrd="0" presId="urn:microsoft.com/office/officeart/2005/8/layout/process1"/>
    <dgm:cxn modelId="{85326F10-8755-4DAB-A56F-5508D05B9ABF}" type="presOf" srcId="{56793255-FE52-48E3-B1D4-D040BFAB2FCD}" destId="{564A7867-2DDE-4FA8-9A6B-8027E7E88C98}" srcOrd="1" destOrd="0" presId="urn:microsoft.com/office/officeart/2005/8/layout/process1"/>
    <dgm:cxn modelId="{03358F68-0414-4257-9A5E-9163E13D06FF}" type="presOf" srcId="{56793255-FE52-48E3-B1D4-D040BFAB2FCD}" destId="{0B03068A-807E-4193-92A0-7DF1BC17C045}" srcOrd="0" destOrd="0" presId="urn:microsoft.com/office/officeart/2005/8/layout/process1"/>
    <dgm:cxn modelId="{8A7C9410-AEC4-473F-AF94-73D138FC2B87}" srcId="{303D56E7-9B73-4A0E-8199-2B41E725CE88}" destId="{890FFFB6-EEB3-42DA-A3AC-04AC5557F85D}" srcOrd="2" destOrd="0" parTransId="{993E1467-3E84-4673-86FE-D3AF32DBBEF4}" sibTransId="{ED6D32DE-98F5-4E57-9028-EDFAB8D8822F}"/>
    <dgm:cxn modelId="{FC1103FD-B423-4D4F-B106-B102F6F09D8D}" type="presOf" srcId="{E1E3954B-8810-45BA-90EB-CE2C035D4A22}" destId="{88A5E652-EF3E-41CE-975D-096CE9CF332B}" srcOrd="0" destOrd="0" presId="urn:microsoft.com/office/officeart/2005/8/layout/process1"/>
    <dgm:cxn modelId="{8C815845-3374-4F91-9BEF-6448FAEC2D67}" type="presOf" srcId="{A7AE9C81-94B6-4C5A-AA45-27AA814E96C2}" destId="{12B41100-200D-47E7-A252-6C06684251B3}" srcOrd="0" destOrd="0" presId="urn:microsoft.com/office/officeart/2005/8/layout/process1"/>
    <dgm:cxn modelId="{4F4D0561-86A2-4F83-BE06-5611149CA5DA}" srcId="{303D56E7-9B73-4A0E-8199-2B41E725CE88}" destId="{FDF4DE18-1B7A-4F00-AE04-0189D42F814D}" srcOrd="1" destOrd="0" parTransId="{FC0A4C5D-D3B9-4B90-9E8B-D8C9C72CFA86}" sibTransId="{21D79F67-D8FC-4CCD-8A07-325E06956F32}"/>
    <dgm:cxn modelId="{5444BAC0-4C77-49C1-809A-155F8E6C8CC8}" type="presOf" srcId="{ED6D32DE-98F5-4E57-9028-EDFAB8D8822F}" destId="{164D68CF-C4E1-434A-90ED-DE155BE2DFA0}" srcOrd="1" destOrd="0" presId="urn:microsoft.com/office/officeart/2005/8/layout/process1"/>
    <dgm:cxn modelId="{DF8A72EE-1BF8-4F0A-AC01-5FC1ABCEA2AA}" type="presOf" srcId="{FDF4DE18-1B7A-4F00-AE04-0189D42F814D}" destId="{E4A2ED16-B277-4630-94D8-28182D30445A}" srcOrd="0" destOrd="0" presId="urn:microsoft.com/office/officeart/2005/8/layout/process1"/>
    <dgm:cxn modelId="{938586A4-3300-41E3-9D57-B5F4249ECE2D}" type="presOf" srcId="{21D79F67-D8FC-4CCD-8A07-325E06956F32}" destId="{B25B2F58-1297-471E-9D9D-1E93A2B1EBA8}" srcOrd="0" destOrd="0" presId="urn:microsoft.com/office/officeart/2005/8/layout/process1"/>
    <dgm:cxn modelId="{E4D3DAC7-29FB-472E-A115-DD6CD847C2E0}" type="presOf" srcId="{ED6D32DE-98F5-4E57-9028-EDFAB8D8822F}" destId="{7FC609B1-4302-4098-836D-6BB32C0FEC9D}" srcOrd="0" destOrd="0" presId="urn:microsoft.com/office/officeart/2005/8/layout/process1"/>
    <dgm:cxn modelId="{857C9501-8D9D-45F3-A55F-DA28A72C7A74}" type="presOf" srcId="{303D56E7-9B73-4A0E-8199-2B41E725CE88}" destId="{BCD34675-E05E-4B05-B855-0898EC23BBAC}" srcOrd="0" destOrd="0" presId="urn:microsoft.com/office/officeart/2005/8/layout/process1"/>
    <dgm:cxn modelId="{7D7398C5-8482-4493-8EBA-808AA1FB95C9}" srcId="{303D56E7-9B73-4A0E-8199-2B41E725CE88}" destId="{A7AE9C81-94B6-4C5A-AA45-27AA814E96C2}" srcOrd="3" destOrd="0" parTransId="{D7C4AF7E-7307-4E40-B493-5E2D52660CAD}" sibTransId="{0A94BA7A-F5B8-4D89-BC0C-2D3E5D532AA9}"/>
    <dgm:cxn modelId="{F874A012-D811-4C8C-9BAC-AC78B8F501F9}" type="presParOf" srcId="{BCD34675-E05E-4B05-B855-0898EC23BBAC}" destId="{88A5E652-EF3E-41CE-975D-096CE9CF332B}" srcOrd="0" destOrd="0" presId="urn:microsoft.com/office/officeart/2005/8/layout/process1"/>
    <dgm:cxn modelId="{49B2029A-4103-4A47-81FF-11FE28841A70}" type="presParOf" srcId="{BCD34675-E05E-4B05-B855-0898EC23BBAC}" destId="{0B03068A-807E-4193-92A0-7DF1BC17C045}" srcOrd="1" destOrd="0" presId="urn:microsoft.com/office/officeart/2005/8/layout/process1"/>
    <dgm:cxn modelId="{8BBDAFF6-C42B-4D7C-86A1-88A31B22B8E9}" type="presParOf" srcId="{0B03068A-807E-4193-92A0-7DF1BC17C045}" destId="{564A7867-2DDE-4FA8-9A6B-8027E7E88C98}" srcOrd="0" destOrd="0" presId="urn:microsoft.com/office/officeart/2005/8/layout/process1"/>
    <dgm:cxn modelId="{010582ED-5EE9-428B-81DC-19EFEE8E5447}" type="presParOf" srcId="{BCD34675-E05E-4B05-B855-0898EC23BBAC}" destId="{E4A2ED16-B277-4630-94D8-28182D30445A}" srcOrd="2" destOrd="0" presId="urn:microsoft.com/office/officeart/2005/8/layout/process1"/>
    <dgm:cxn modelId="{CE46A929-1206-460C-91AA-0951E4848422}" type="presParOf" srcId="{BCD34675-E05E-4B05-B855-0898EC23BBAC}" destId="{B25B2F58-1297-471E-9D9D-1E93A2B1EBA8}" srcOrd="3" destOrd="0" presId="urn:microsoft.com/office/officeart/2005/8/layout/process1"/>
    <dgm:cxn modelId="{C481299E-07E3-473A-B723-02BC3B805FB2}" type="presParOf" srcId="{B25B2F58-1297-471E-9D9D-1E93A2B1EBA8}" destId="{1E20111E-5FC1-4720-A604-F41EA8FB677E}" srcOrd="0" destOrd="0" presId="urn:microsoft.com/office/officeart/2005/8/layout/process1"/>
    <dgm:cxn modelId="{8B870C5C-561F-4759-9D19-0B574C2ACBB9}" type="presParOf" srcId="{BCD34675-E05E-4B05-B855-0898EC23BBAC}" destId="{86399D9F-D814-49F6-A609-591858569F34}" srcOrd="4" destOrd="0" presId="urn:microsoft.com/office/officeart/2005/8/layout/process1"/>
    <dgm:cxn modelId="{24F18C03-A6CF-4F72-8B8D-A448DDFA4E8E}" type="presParOf" srcId="{BCD34675-E05E-4B05-B855-0898EC23BBAC}" destId="{7FC609B1-4302-4098-836D-6BB32C0FEC9D}" srcOrd="5" destOrd="0" presId="urn:microsoft.com/office/officeart/2005/8/layout/process1"/>
    <dgm:cxn modelId="{67A71410-B2A8-49B6-B307-74DB7D7FBD11}" type="presParOf" srcId="{7FC609B1-4302-4098-836D-6BB32C0FEC9D}" destId="{164D68CF-C4E1-434A-90ED-DE155BE2DFA0}" srcOrd="0" destOrd="0" presId="urn:microsoft.com/office/officeart/2005/8/layout/process1"/>
    <dgm:cxn modelId="{2E8B0D51-F9F9-4F6F-91EA-F38F611FA69F}" type="presParOf" srcId="{BCD34675-E05E-4B05-B855-0898EC23BBAC}" destId="{12B41100-200D-47E7-A252-6C06684251B3}" srcOrd="6"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3E70B83-9FD7-42BC-A4F1-21355CDD2813}" type="doc">
      <dgm:prSet loTypeId="urn:microsoft.com/office/officeart/2005/8/layout/process1" loCatId="process" qsTypeId="urn:microsoft.com/office/officeart/2005/8/quickstyle/3d3" qsCatId="3D" csTypeId="urn:microsoft.com/office/officeart/2005/8/colors/colorful3" csCatId="colorful" phldr="1"/>
      <dgm:spPr/>
      <dgm:t>
        <a:bodyPr/>
        <a:lstStyle/>
        <a:p>
          <a:endParaRPr lang="zh-CN" altLang="en-US"/>
        </a:p>
      </dgm:t>
    </dgm:pt>
    <dgm:pt modelId="{38CA98C5-10C4-4CD0-8274-5658F7BFA1EC}">
      <dgm:prSet phldrT="[文本]" custT="1"/>
      <dgm:spPr/>
      <dgm:t>
        <a:bodyPr/>
        <a:lstStyle/>
        <a:p>
          <a:r>
            <a:rPr lang="zh-CN" altLang="en-US" sz="1600" b="1" dirty="0" smtClean="0"/>
            <a:t>客户经理</a:t>
          </a:r>
          <a:endParaRPr lang="zh-CN" altLang="en-US" sz="1600" b="1" dirty="0"/>
        </a:p>
      </dgm:t>
    </dgm:pt>
    <dgm:pt modelId="{0138CF44-B167-4CD5-991E-64814EEBE271}" type="parTrans" cxnId="{94F3BC0C-861E-4FD7-A4C8-B91AB0411BB9}">
      <dgm:prSet/>
      <dgm:spPr/>
      <dgm:t>
        <a:bodyPr/>
        <a:lstStyle/>
        <a:p>
          <a:endParaRPr lang="zh-CN" altLang="en-US"/>
        </a:p>
      </dgm:t>
    </dgm:pt>
    <dgm:pt modelId="{A7457BB4-821D-463B-85C6-05F30F21AE15}" type="sibTrans" cxnId="{94F3BC0C-861E-4FD7-A4C8-B91AB0411BB9}">
      <dgm:prSet/>
      <dgm:spPr/>
      <dgm:t>
        <a:bodyPr/>
        <a:lstStyle/>
        <a:p>
          <a:endParaRPr lang="zh-CN" altLang="en-US"/>
        </a:p>
      </dgm:t>
    </dgm:pt>
    <dgm:pt modelId="{2E524955-0EE9-49D4-9CE5-C3EF22056ADB}">
      <dgm:prSet phldrT="[文本]" custT="1"/>
      <dgm:spPr/>
      <dgm:t>
        <a:bodyPr/>
        <a:lstStyle/>
        <a:p>
          <a:r>
            <a:rPr lang="zh-CN" altLang="en-US" sz="1800" b="1" dirty="0" smtClean="0"/>
            <a:t>业务专员</a:t>
          </a:r>
          <a:endParaRPr lang="zh-CN" altLang="en-US" sz="1800" b="1" dirty="0"/>
        </a:p>
      </dgm:t>
    </dgm:pt>
    <dgm:pt modelId="{9B148710-55B5-4E01-9B1A-8C41A809B850}" type="parTrans" cxnId="{4B2FD6FB-DE7C-4951-B18A-23942BE5C3EC}">
      <dgm:prSet/>
      <dgm:spPr/>
      <dgm:t>
        <a:bodyPr/>
        <a:lstStyle/>
        <a:p>
          <a:endParaRPr lang="zh-CN" altLang="en-US"/>
        </a:p>
      </dgm:t>
    </dgm:pt>
    <dgm:pt modelId="{0627C1FA-063B-4086-8128-3F0D751857CD}" type="sibTrans" cxnId="{4B2FD6FB-DE7C-4951-B18A-23942BE5C3EC}">
      <dgm:prSet/>
      <dgm:spPr/>
      <dgm:t>
        <a:bodyPr/>
        <a:lstStyle/>
        <a:p>
          <a:endParaRPr lang="zh-CN" altLang="en-US"/>
        </a:p>
      </dgm:t>
    </dgm:pt>
    <dgm:pt modelId="{64CDA8B6-42CE-4E50-B00C-6826C80E5B6C}" type="pres">
      <dgm:prSet presAssocID="{83E70B83-9FD7-42BC-A4F1-21355CDD2813}" presName="Name0" presStyleCnt="0">
        <dgm:presLayoutVars>
          <dgm:dir/>
          <dgm:resizeHandles val="exact"/>
        </dgm:presLayoutVars>
      </dgm:prSet>
      <dgm:spPr/>
      <dgm:t>
        <a:bodyPr/>
        <a:lstStyle/>
        <a:p>
          <a:endParaRPr lang="zh-CN" altLang="en-US"/>
        </a:p>
      </dgm:t>
    </dgm:pt>
    <dgm:pt modelId="{9CA2C93E-492A-428D-B87E-893764A11DDE}" type="pres">
      <dgm:prSet presAssocID="{38CA98C5-10C4-4CD0-8274-5658F7BFA1EC}" presName="node" presStyleLbl="node1" presStyleIdx="0" presStyleCnt="2" custScaleX="14054" custScaleY="9863" custLinFactNeighborX="-20866" custLinFactNeighborY="544">
        <dgm:presLayoutVars>
          <dgm:bulletEnabled val="1"/>
        </dgm:presLayoutVars>
      </dgm:prSet>
      <dgm:spPr/>
      <dgm:t>
        <a:bodyPr/>
        <a:lstStyle/>
        <a:p>
          <a:endParaRPr lang="zh-CN" altLang="en-US"/>
        </a:p>
      </dgm:t>
    </dgm:pt>
    <dgm:pt modelId="{6D2698DB-0625-4AF6-A5D5-FED9C70A5334}" type="pres">
      <dgm:prSet presAssocID="{A7457BB4-821D-463B-85C6-05F30F21AE15}" presName="sibTrans" presStyleLbl="sibTrans2D1" presStyleIdx="0" presStyleCnt="1" custScaleX="81986" custScaleY="36625" custLinFactNeighborX="-2403" custLinFactNeighborY="2505"/>
      <dgm:spPr/>
      <dgm:t>
        <a:bodyPr/>
        <a:lstStyle/>
        <a:p>
          <a:endParaRPr lang="zh-CN" altLang="en-US"/>
        </a:p>
      </dgm:t>
    </dgm:pt>
    <dgm:pt modelId="{26E4E03B-14D1-4CFF-9166-DD8890CD4936}" type="pres">
      <dgm:prSet presAssocID="{A7457BB4-821D-463B-85C6-05F30F21AE15}" presName="connectorText" presStyleLbl="sibTrans2D1" presStyleIdx="0" presStyleCnt="1"/>
      <dgm:spPr/>
      <dgm:t>
        <a:bodyPr/>
        <a:lstStyle/>
        <a:p>
          <a:endParaRPr lang="zh-CN" altLang="en-US"/>
        </a:p>
      </dgm:t>
    </dgm:pt>
    <dgm:pt modelId="{8DE1A103-6672-4170-B8F1-85153A3E3544}" type="pres">
      <dgm:prSet presAssocID="{2E524955-0EE9-49D4-9CE5-C3EF22056ADB}" presName="node" presStyleLbl="node1" presStyleIdx="1" presStyleCnt="2" custScaleX="14054" custScaleY="9863" custLinFactNeighborX="-76761" custLinFactNeighborY="691">
        <dgm:presLayoutVars>
          <dgm:bulletEnabled val="1"/>
        </dgm:presLayoutVars>
      </dgm:prSet>
      <dgm:spPr/>
      <dgm:t>
        <a:bodyPr/>
        <a:lstStyle/>
        <a:p>
          <a:endParaRPr lang="zh-CN" altLang="en-US"/>
        </a:p>
      </dgm:t>
    </dgm:pt>
  </dgm:ptLst>
  <dgm:cxnLst>
    <dgm:cxn modelId="{4C9EB1BC-80FD-46EA-A87D-FF229D0583A3}" type="presOf" srcId="{83E70B83-9FD7-42BC-A4F1-21355CDD2813}" destId="{64CDA8B6-42CE-4E50-B00C-6826C80E5B6C}" srcOrd="0" destOrd="0" presId="urn:microsoft.com/office/officeart/2005/8/layout/process1"/>
    <dgm:cxn modelId="{4B2FD6FB-DE7C-4951-B18A-23942BE5C3EC}" srcId="{83E70B83-9FD7-42BC-A4F1-21355CDD2813}" destId="{2E524955-0EE9-49D4-9CE5-C3EF22056ADB}" srcOrd="1" destOrd="0" parTransId="{9B148710-55B5-4E01-9B1A-8C41A809B850}" sibTransId="{0627C1FA-063B-4086-8128-3F0D751857CD}"/>
    <dgm:cxn modelId="{E354CA34-0997-4AE3-8D77-50D8C3E208C5}" type="presOf" srcId="{A7457BB4-821D-463B-85C6-05F30F21AE15}" destId="{26E4E03B-14D1-4CFF-9166-DD8890CD4936}" srcOrd="1" destOrd="0" presId="urn:microsoft.com/office/officeart/2005/8/layout/process1"/>
    <dgm:cxn modelId="{94F3BC0C-861E-4FD7-A4C8-B91AB0411BB9}" srcId="{83E70B83-9FD7-42BC-A4F1-21355CDD2813}" destId="{38CA98C5-10C4-4CD0-8274-5658F7BFA1EC}" srcOrd="0" destOrd="0" parTransId="{0138CF44-B167-4CD5-991E-64814EEBE271}" sibTransId="{A7457BB4-821D-463B-85C6-05F30F21AE15}"/>
    <dgm:cxn modelId="{A6CD8FD0-8386-4696-B8AC-2F9219444E3E}" type="presOf" srcId="{38CA98C5-10C4-4CD0-8274-5658F7BFA1EC}" destId="{9CA2C93E-492A-428D-B87E-893764A11DDE}" srcOrd="0" destOrd="0" presId="urn:microsoft.com/office/officeart/2005/8/layout/process1"/>
    <dgm:cxn modelId="{F1FEBACF-4592-4F2B-A19F-6CECA4182FC1}" type="presOf" srcId="{2E524955-0EE9-49D4-9CE5-C3EF22056ADB}" destId="{8DE1A103-6672-4170-B8F1-85153A3E3544}" srcOrd="0" destOrd="0" presId="urn:microsoft.com/office/officeart/2005/8/layout/process1"/>
    <dgm:cxn modelId="{36FCEE63-7E4E-4ABD-AB23-65AE465DF7DA}" type="presOf" srcId="{A7457BB4-821D-463B-85C6-05F30F21AE15}" destId="{6D2698DB-0625-4AF6-A5D5-FED9C70A5334}" srcOrd="0" destOrd="0" presId="urn:microsoft.com/office/officeart/2005/8/layout/process1"/>
    <dgm:cxn modelId="{78F1221A-6ADA-46A5-9E80-1A5747BAC7CC}" type="presParOf" srcId="{64CDA8B6-42CE-4E50-B00C-6826C80E5B6C}" destId="{9CA2C93E-492A-428D-B87E-893764A11DDE}" srcOrd="0" destOrd="0" presId="urn:microsoft.com/office/officeart/2005/8/layout/process1"/>
    <dgm:cxn modelId="{26FF2754-10FA-44EE-A2D7-3B3CF48FD59C}" type="presParOf" srcId="{64CDA8B6-42CE-4E50-B00C-6826C80E5B6C}" destId="{6D2698DB-0625-4AF6-A5D5-FED9C70A5334}" srcOrd="1" destOrd="0" presId="urn:microsoft.com/office/officeart/2005/8/layout/process1"/>
    <dgm:cxn modelId="{E97514D5-3E25-4866-BE52-371A835A7C26}" type="presParOf" srcId="{6D2698DB-0625-4AF6-A5D5-FED9C70A5334}" destId="{26E4E03B-14D1-4CFF-9166-DD8890CD4936}" srcOrd="0" destOrd="0" presId="urn:microsoft.com/office/officeart/2005/8/layout/process1"/>
    <dgm:cxn modelId="{8427BCBE-E058-4288-9FA4-D4F28A4CD178}" type="presParOf" srcId="{64CDA8B6-42CE-4E50-B00C-6826C80E5B6C}" destId="{8DE1A103-6672-4170-B8F1-85153A3E3544}"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6BA1F17-827C-42C7-9D6D-AF22531DF1E1}" type="doc">
      <dgm:prSet loTypeId="urn:microsoft.com/office/officeart/2005/8/layout/process1" loCatId="process" qsTypeId="urn:microsoft.com/office/officeart/2005/8/quickstyle/3d3" qsCatId="3D" csTypeId="urn:microsoft.com/office/officeart/2005/8/colors/colorful3" csCatId="colorful" phldr="1"/>
      <dgm:spPr/>
    </dgm:pt>
    <dgm:pt modelId="{6FC95032-B571-48F5-9CBA-02698079635F}">
      <dgm:prSet phldrT="[文本]" custT="1"/>
      <dgm:spPr/>
      <dgm:t>
        <a:bodyPr/>
        <a:lstStyle/>
        <a:p>
          <a:r>
            <a:rPr lang="zh-CN" altLang="en-US" sz="1600" b="1" dirty="0" smtClean="0"/>
            <a:t>客户经理</a:t>
          </a:r>
          <a:endParaRPr lang="zh-CN" altLang="en-US" sz="1600" b="1" dirty="0"/>
        </a:p>
      </dgm:t>
    </dgm:pt>
    <dgm:pt modelId="{C78F60A3-9908-4BCA-A368-B3C6069CC088}" type="parTrans" cxnId="{9C05E5CC-C37D-4104-B25B-A63731969F94}">
      <dgm:prSet/>
      <dgm:spPr/>
      <dgm:t>
        <a:bodyPr/>
        <a:lstStyle/>
        <a:p>
          <a:endParaRPr lang="zh-CN" altLang="en-US"/>
        </a:p>
      </dgm:t>
    </dgm:pt>
    <dgm:pt modelId="{80FC0F7C-6C2B-46B4-91E4-CBCEBF695AFF}" type="sibTrans" cxnId="{9C05E5CC-C37D-4104-B25B-A63731969F94}">
      <dgm:prSet/>
      <dgm:spPr/>
      <dgm:t>
        <a:bodyPr/>
        <a:lstStyle/>
        <a:p>
          <a:endParaRPr lang="zh-CN" altLang="en-US"/>
        </a:p>
      </dgm:t>
    </dgm:pt>
    <dgm:pt modelId="{CDDA3E11-5C38-4031-B778-146F88D134C1}">
      <dgm:prSet phldrT="[文本]" custT="1"/>
      <dgm:spPr/>
      <dgm:t>
        <a:bodyPr/>
        <a:lstStyle/>
        <a:p>
          <a:r>
            <a:rPr lang="zh-CN" altLang="en-US" sz="1600" b="1" dirty="0" smtClean="0"/>
            <a:t>业务专员</a:t>
          </a:r>
          <a:endParaRPr lang="zh-CN" altLang="en-US" sz="1600" b="1" dirty="0"/>
        </a:p>
      </dgm:t>
    </dgm:pt>
    <dgm:pt modelId="{E81C53F8-253C-4125-A73A-AFB37B7D3CF0}" type="parTrans" cxnId="{C81F1254-9EEC-4128-86C6-72EDEA39D0BC}">
      <dgm:prSet/>
      <dgm:spPr/>
      <dgm:t>
        <a:bodyPr/>
        <a:lstStyle/>
        <a:p>
          <a:endParaRPr lang="zh-CN" altLang="en-US"/>
        </a:p>
      </dgm:t>
    </dgm:pt>
    <dgm:pt modelId="{34A5A31C-FA10-4534-B88E-3DECF482F59F}" type="sibTrans" cxnId="{C81F1254-9EEC-4128-86C6-72EDEA39D0BC}">
      <dgm:prSet/>
      <dgm:spPr/>
      <dgm:t>
        <a:bodyPr/>
        <a:lstStyle/>
        <a:p>
          <a:endParaRPr lang="zh-CN" altLang="en-US"/>
        </a:p>
      </dgm:t>
    </dgm:pt>
    <dgm:pt modelId="{6344C711-AA66-4D5A-894E-FA8EA2F65ECD}">
      <dgm:prSet phldrT="[文本]" custT="1"/>
      <dgm:spPr/>
      <dgm:t>
        <a:bodyPr/>
        <a:lstStyle/>
        <a:p>
          <a:r>
            <a:rPr lang="zh-CN" altLang="en-US" sz="1600" b="1" dirty="0" smtClean="0"/>
            <a:t>审核专员</a:t>
          </a:r>
          <a:endParaRPr lang="zh-CN" altLang="en-US" sz="1600" b="1" dirty="0"/>
        </a:p>
      </dgm:t>
    </dgm:pt>
    <dgm:pt modelId="{189BA1B4-440A-4E8A-9748-A98ACE8A73D7}" type="parTrans" cxnId="{A7C5F918-2331-4A90-988C-46069FD34467}">
      <dgm:prSet/>
      <dgm:spPr/>
      <dgm:t>
        <a:bodyPr/>
        <a:lstStyle/>
        <a:p>
          <a:endParaRPr lang="zh-CN" altLang="en-US"/>
        </a:p>
      </dgm:t>
    </dgm:pt>
    <dgm:pt modelId="{61BAD84E-8EF8-4764-8313-AED00DDFED33}" type="sibTrans" cxnId="{A7C5F918-2331-4A90-988C-46069FD34467}">
      <dgm:prSet/>
      <dgm:spPr/>
      <dgm:t>
        <a:bodyPr/>
        <a:lstStyle/>
        <a:p>
          <a:endParaRPr lang="zh-CN" altLang="en-US"/>
        </a:p>
      </dgm:t>
    </dgm:pt>
    <dgm:pt modelId="{C3AB3112-3227-44C4-8150-1A39F94E1040}" type="pres">
      <dgm:prSet presAssocID="{46BA1F17-827C-42C7-9D6D-AF22531DF1E1}" presName="Name0" presStyleCnt="0">
        <dgm:presLayoutVars>
          <dgm:dir/>
          <dgm:resizeHandles val="exact"/>
        </dgm:presLayoutVars>
      </dgm:prSet>
      <dgm:spPr/>
    </dgm:pt>
    <dgm:pt modelId="{6B9BE87B-E51A-4469-BD8B-A8E2DF9C8733}" type="pres">
      <dgm:prSet presAssocID="{6FC95032-B571-48F5-9CBA-02698079635F}" presName="node" presStyleLbl="node1" presStyleIdx="0" presStyleCnt="3" custScaleX="24536" custScaleY="17663" custLinFactNeighborX="28791" custLinFactNeighborY="2106">
        <dgm:presLayoutVars>
          <dgm:bulletEnabled val="1"/>
        </dgm:presLayoutVars>
      </dgm:prSet>
      <dgm:spPr/>
      <dgm:t>
        <a:bodyPr/>
        <a:lstStyle/>
        <a:p>
          <a:endParaRPr lang="zh-CN" altLang="en-US"/>
        </a:p>
      </dgm:t>
    </dgm:pt>
    <dgm:pt modelId="{F707254E-1E17-45F8-A9E7-798EA41FB8EF}" type="pres">
      <dgm:prSet presAssocID="{80FC0F7C-6C2B-46B4-91E4-CBCEBF695AFF}" presName="sibTrans" presStyleLbl="sibTrans2D1" presStyleIdx="0" presStyleCnt="2" custScaleX="88058" custScaleY="33333" custLinFactNeighborX="-6833" custLinFactNeighborY="-1569"/>
      <dgm:spPr/>
      <dgm:t>
        <a:bodyPr/>
        <a:lstStyle/>
        <a:p>
          <a:endParaRPr lang="zh-CN" altLang="en-US"/>
        </a:p>
      </dgm:t>
    </dgm:pt>
    <dgm:pt modelId="{9C24A97A-6959-4275-AA64-4F835D3CF721}" type="pres">
      <dgm:prSet presAssocID="{80FC0F7C-6C2B-46B4-91E4-CBCEBF695AFF}" presName="connectorText" presStyleLbl="sibTrans2D1" presStyleIdx="0" presStyleCnt="2"/>
      <dgm:spPr/>
      <dgm:t>
        <a:bodyPr/>
        <a:lstStyle/>
        <a:p>
          <a:endParaRPr lang="zh-CN" altLang="en-US"/>
        </a:p>
      </dgm:t>
    </dgm:pt>
    <dgm:pt modelId="{8653799A-D0E4-4D45-A9A7-E069FEB5E7AC}" type="pres">
      <dgm:prSet presAssocID="{CDDA3E11-5C38-4031-B778-146F88D134C1}" presName="node" presStyleLbl="node1" presStyleIdx="1" presStyleCnt="3" custScaleX="23943" custScaleY="17685" custLinFactNeighborX="-13691" custLinFactNeighborY="2517">
        <dgm:presLayoutVars>
          <dgm:bulletEnabled val="1"/>
        </dgm:presLayoutVars>
      </dgm:prSet>
      <dgm:spPr/>
      <dgm:t>
        <a:bodyPr/>
        <a:lstStyle/>
        <a:p>
          <a:endParaRPr lang="zh-CN" altLang="en-US"/>
        </a:p>
      </dgm:t>
    </dgm:pt>
    <dgm:pt modelId="{1ABE21E8-F339-41CD-BA32-CAA5FC4DF38D}" type="pres">
      <dgm:prSet presAssocID="{34A5A31C-FA10-4534-B88E-3DECF482F59F}" presName="sibTrans" presStyleLbl="sibTrans2D1" presStyleIdx="1" presStyleCnt="2" custScaleX="91247" custScaleY="33333" custLinFactNeighborX="998" custLinFactNeighborY="-2634"/>
      <dgm:spPr/>
      <dgm:t>
        <a:bodyPr/>
        <a:lstStyle/>
        <a:p>
          <a:endParaRPr lang="zh-CN" altLang="en-US"/>
        </a:p>
      </dgm:t>
    </dgm:pt>
    <dgm:pt modelId="{E7D6CDB9-2441-45DB-8558-41CBC8F00C9A}" type="pres">
      <dgm:prSet presAssocID="{34A5A31C-FA10-4534-B88E-3DECF482F59F}" presName="connectorText" presStyleLbl="sibTrans2D1" presStyleIdx="1" presStyleCnt="2"/>
      <dgm:spPr/>
      <dgm:t>
        <a:bodyPr/>
        <a:lstStyle/>
        <a:p>
          <a:endParaRPr lang="zh-CN" altLang="en-US"/>
        </a:p>
      </dgm:t>
    </dgm:pt>
    <dgm:pt modelId="{84F030B4-E7BF-4640-9A76-4B8317F496A9}" type="pres">
      <dgm:prSet presAssocID="{6344C711-AA66-4D5A-894E-FA8EA2F65ECD}" presName="node" presStyleLbl="node1" presStyleIdx="2" presStyleCnt="3" custScaleX="26635" custScaleY="16217" custLinFactNeighborX="-61752" custLinFactNeighborY="2408">
        <dgm:presLayoutVars>
          <dgm:bulletEnabled val="1"/>
        </dgm:presLayoutVars>
      </dgm:prSet>
      <dgm:spPr/>
      <dgm:t>
        <a:bodyPr/>
        <a:lstStyle/>
        <a:p>
          <a:endParaRPr lang="zh-CN" altLang="en-US"/>
        </a:p>
      </dgm:t>
    </dgm:pt>
  </dgm:ptLst>
  <dgm:cxnLst>
    <dgm:cxn modelId="{6274E9E3-ADA4-42BE-95EA-C9CF34286AA5}" type="presOf" srcId="{CDDA3E11-5C38-4031-B778-146F88D134C1}" destId="{8653799A-D0E4-4D45-A9A7-E069FEB5E7AC}" srcOrd="0" destOrd="0" presId="urn:microsoft.com/office/officeart/2005/8/layout/process1"/>
    <dgm:cxn modelId="{EC6C32B6-F066-4BE9-B186-98FA79954108}" type="presOf" srcId="{46BA1F17-827C-42C7-9D6D-AF22531DF1E1}" destId="{C3AB3112-3227-44C4-8150-1A39F94E1040}" srcOrd="0" destOrd="0" presId="urn:microsoft.com/office/officeart/2005/8/layout/process1"/>
    <dgm:cxn modelId="{5E1EB9EA-1654-41F9-9189-BB57D9AE3281}" type="presOf" srcId="{34A5A31C-FA10-4534-B88E-3DECF482F59F}" destId="{E7D6CDB9-2441-45DB-8558-41CBC8F00C9A}" srcOrd="1" destOrd="0" presId="urn:microsoft.com/office/officeart/2005/8/layout/process1"/>
    <dgm:cxn modelId="{A7C5F918-2331-4A90-988C-46069FD34467}" srcId="{46BA1F17-827C-42C7-9D6D-AF22531DF1E1}" destId="{6344C711-AA66-4D5A-894E-FA8EA2F65ECD}" srcOrd="2" destOrd="0" parTransId="{189BA1B4-440A-4E8A-9748-A98ACE8A73D7}" sibTransId="{61BAD84E-8EF8-4764-8313-AED00DDFED33}"/>
    <dgm:cxn modelId="{C0CB75F1-7761-442C-9293-578A40613E65}" type="presOf" srcId="{6344C711-AA66-4D5A-894E-FA8EA2F65ECD}" destId="{84F030B4-E7BF-4640-9A76-4B8317F496A9}" srcOrd="0" destOrd="0" presId="urn:microsoft.com/office/officeart/2005/8/layout/process1"/>
    <dgm:cxn modelId="{7D784117-4E12-4E49-8607-C8BCDBA3CF2F}" type="presOf" srcId="{80FC0F7C-6C2B-46B4-91E4-CBCEBF695AFF}" destId="{9C24A97A-6959-4275-AA64-4F835D3CF721}" srcOrd="1" destOrd="0" presId="urn:microsoft.com/office/officeart/2005/8/layout/process1"/>
    <dgm:cxn modelId="{8F1408C6-24D9-405A-9686-928ACE5D2299}" type="presOf" srcId="{80FC0F7C-6C2B-46B4-91E4-CBCEBF695AFF}" destId="{F707254E-1E17-45F8-A9E7-798EA41FB8EF}" srcOrd="0" destOrd="0" presId="urn:microsoft.com/office/officeart/2005/8/layout/process1"/>
    <dgm:cxn modelId="{9C05E5CC-C37D-4104-B25B-A63731969F94}" srcId="{46BA1F17-827C-42C7-9D6D-AF22531DF1E1}" destId="{6FC95032-B571-48F5-9CBA-02698079635F}" srcOrd="0" destOrd="0" parTransId="{C78F60A3-9908-4BCA-A368-B3C6069CC088}" sibTransId="{80FC0F7C-6C2B-46B4-91E4-CBCEBF695AFF}"/>
    <dgm:cxn modelId="{C81F1254-9EEC-4128-86C6-72EDEA39D0BC}" srcId="{46BA1F17-827C-42C7-9D6D-AF22531DF1E1}" destId="{CDDA3E11-5C38-4031-B778-146F88D134C1}" srcOrd="1" destOrd="0" parTransId="{E81C53F8-253C-4125-A73A-AFB37B7D3CF0}" sibTransId="{34A5A31C-FA10-4534-B88E-3DECF482F59F}"/>
    <dgm:cxn modelId="{01B52B33-5400-418D-A1BE-F254FA2A2A51}" type="presOf" srcId="{6FC95032-B571-48F5-9CBA-02698079635F}" destId="{6B9BE87B-E51A-4469-BD8B-A8E2DF9C8733}" srcOrd="0" destOrd="0" presId="urn:microsoft.com/office/officeart/2005/8/layout/process1"/>
    <dgm:cxn modelId="{1C4E694D-0F2E-4E7B-944D-5B80AB5C6B59}" type="presOf" srcId="{34A5A31C-FA10-4534-B88E-3DECF482F59F}" destId="{1ABE21E8-F339-41CD-BA32-CAA5FC4DF38D}" srcOrd="0" destOrd="0" presId="urn:microsoft.com/office/officeart/2005/8/layout/process1"/>
    <dgm:cxn modelId="{380D64A5-EB4B-4402-8F3D-6CD892304A82}" type="presParOf" srcId="{C3AB3112-3227-44C4-8150-1A39F94E1040}" destId="{6B9BE87B-E51A-4469-BD8B-A8E2DF9C8733}" srcOrd="0" destOrd="0" presId="urn:microsoft.com/office/officeart/2005/8/layout/process1"/>
    <dgm:cxn modelId="{BC0FDAA5-E328-499C-BB5E-65EEA7677EB5}" type="presParOf" srcId="{C3AB3112-3227-44C4-8150-1A39F94E1040}" destId="{F707254E-1E17-45F8-A9E7-798EA41FB8EF}" srcOrd="1" destOrd="0" presId="urn:microsoft.com/office/officeart/2005/8/layout/process1"/>
    <dgm:cxn modelId="{61E6EB0B-6594-4A29-BBED-CEF3E11F4809}" type="presParOf" srcId="{F707254E-1E17-45F8-A9E7-798EA41FB8EF}" destId="{9C24A97A-6959-4275-AA64-4F835D3CF721}" srcOrd="0" destOrd="0" presId="urn:microsoft.com/office/officeart/2005/8/layout/process1"/>
    <dgm:cxn modelId="{BB45ED6C-519C-44B7-9365-65E2BC3E854B}" type="presParOf" srcId="{C3AB3112-3227-44C4-8150-1A39F94E1040}" destId="{8653799A-D0E4-4D45-A9A7-E069FEB5E7AC}" srcOrd="2" destOrd="0" presId="urn:microsoft.com/office/officeart/2005/8/layout/process1"/>
    <dgm:cxn modelId="{BBB14BAF-A74A-4217-BEB9-A639A496BA8C}" type="presParOf" srcId="{C3AB3112-3227-44C4-8150-1A39F94E1040}" destId="{1ABE21E8-F339-41CD-BA32-CAA5FC4DF38D}" srcOrd="3" destOrd="0" presId="urn:microsoft.com/office/officeart/2005/8/layout/process1"/>
    <dgm:cxn modelId="{CAF4852C-2931-421E-B099-96AEC74B95DD}" type="presParOf" srcId="{1ABE21E8-F339-41CD-BA32-CAA5FC4DF38D}" destId="{E7D6CDB9-2441-45DB-8558-41CBC8F00C9A}" srcOrd="0" destOrd="0" presId="urn:microsoft.com/office/officeart/2005/8/layout/process1"/>
    <dgm:cxn modelId="{C9BC9BEE-396A-477A-AD0C-F36C12B6FF9A}" type="presParOf" srcId="{C3AB3112-3227-44C4-8150-1A39F94E1040}" destId="{84F030B4-E7BF-4640-9A76-4B8317F496A9}"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EE66DE4-FE02-47ED-AFCD-4D67CD450092}" type="doc">
      <dgm:prSet loTypeId="urn:microsoft.com/office/officeart/2005/8/layout/process1" loCatId="process" qsTypeId="urn:microsoft.com/office/officeart/2005/8/quickstyle/3d3" qsCatId="3D" csTypeId="urn:microsoft.com/office/officeart/2005/8/colors/colorful3" csCatId="colorful" phldr="1"/>
      <dgm:spPr/>
    </dgm:pt>
    <dgm:pt modelId="{74CFEC2A-C1F6-4216-9CBC-676DD047454A}">
      <dgm:prSet phldrT="[文本]" custT="1"/>
      <dgm:spPr/>
      <dgm:t>
        <a:bodyPr/>
        <a:lstStyle/>
        <a:p>
          <a:r>
            <a:rPr lang="zh-CN" altLang="en-US" sz="1600" b="1" dirty="0" smtClean="0"/>
            <a:t>客户经理</a:t>
          </a:r>
          <a:endParaRPr lang="zh-CN" altLang="en-US" sz="1600" b="1" dirty="0"/>
        </a:p>
      </dgm:t>
    </dgm:pt>
    <dgm:pt modelId="{5D16A9B7-2C56-4973-A195-D2830AD33E9D}" type="parTrans" cxnId="{99CC0B80-84B5-4DFB-8602-EF1477D51238}">
      <dgm:prSet/>
      <dgm:spPr/>
      <dgm:t>
        <a:bodyPr/>
        <a:lstStyle/>
        <a:p>
          <a:endParaRPr lang="zh-CN" altLang="en-US"/>
        </a:p>
      </dgm:t>
    </dgm:pt>
    <dgm:pt modelId="{0117ED6C-BF73-4AF0-AC6B-EC3AC5645232}" type="sibTrans" cxnId="{99CC0B80-84B5-4DFB-8602-EF1477D51238}">
      <dgm:prSet/>
      <dgm:spPr/>
      <dgm:t>
        <a:bodyPr/>
        <a:lstStyle/>
        <a:p>
          <a:endParaRPr lang="zh-CN" altLang="en-US" dirty="0"/>
        </a:p>
      </dgm:t>
    </dgm:pt>
    <dgm:pt modelId="{C32F550A-97F4-47EE-B2B8-B40BBB6BFA57}">
      <dgm:prSet phldrT="[文本]" custT="1"/>
      <dgm:spPr/>
      <dgm:t>
        <a:bodyPr/>
        <a:lstStyle/>
        <a:p>
          <a:r>
            <a:rPr lang="zh-CN" altLang="en-US" sz="1600" b="1" dirty="0" smtClean="0"/>
            <a:t>业务专员</a:t>
          </a:r>
          <a:endParaRPr lang="zh-CN" altLang="en-US" sz="1600" b="1" dirty="0"/>
        </a:p>
      </dgm:t>
    </dgm:pt>
    <dgm:pt modelId="{C970199F-4921-4ABB-BCE7-CE4581119958}" type="parTrans" cxnId="{4AAA565A-B52F-4DBA-9325-09DC28CE8E37}">
      <dgm:prSet/>
      <dgm:spPr/>
      <dgm:t>
        <a:bodyPr/>
        <a:lstStyle/>
        <a:p>
          <a:endParaRPr lang="zh-CN" altLang="en-US"/>
        </a:p>
      </dgm:t>
    </dgm:pt>
    <dgm:pt modelId="{BDF44240-1F04-4D6B-AED5-281FCBEE52FF}" type="sibTrans" cxnId="{4AAA565A-B52F-4DBA-9325-09DC28CE8E37}">
      <dgm:prSet/>
      <dgm:spPr/>
      <dgm:t>
        <a:bodyPr/>
        <a:lstStyle/>
        <a:p>
          <a:endParaRPr lang="zh-CN" altLang="en-US"/>
        </a:p>
      </dgm:t>
    </dgm:pt>
    <dgm:pt modelId="{6484D90F-C01E-4464-9ACE-63C74F76DC1E}">
      <dgm:prSet phldrT="[文本]" custT="1"/>
      <dgm:spPr/>
      <dgm:t>
        <a:bodyPr/>
        <a:lstStyle/>
        <a:p>
          <a:r>
            <a:rPr lang="zh-CN" altLang="en-US" sz="1600" b="1" dirty="0" smtClean="0"/>
            <a:t>主管领导</a:t>
          </a:r>
          <a:endParaRPr lang="zh-CN" altLang="en-US" sz="1600" b="1" dirty="0"/>
        </a:p>
      </dgm:t>
    </dgm:pt>
    <dgm:pt modelId="{8C1DB0CA-EB40-4699-BC8A-A9E431D8F838}" type="parTrans" cxnId="{903A7B84-D998-4C3A-9391-F6D988F7CFA1}">
      <dgm:prSet/>
      <dgm:spPr/>
      <dgm:t>
        <a:bodyPr/>
        <a:lstStyle/>
        <a:p>
          <a:endParaRPr lang="zh-CN" altLang="en-US"/>
        </a:p>
      </dgm:t>
    </dgm:pt>
    <dgm:pt modelId="{1175D447-3B46-485A-9DC3-0E342680AC12}" type="sibTrans" cxnId="{903A7B84-D998-4C3A-9391-F6D988F7CFA1}">
      <dgm:prSet/>
      <dgm:spPr/>
      <dgm:t>
        <a:bodyPr/>
        <a:lstStyle/>
        <a:p>
          <a:endParaRPr lang="zh-CN" altLang="en-US"/>
        </a:p>
      </dgm:t>
    </dgm:pt>
    <dgm:pt modelId="{91390A66-0DB3-40E5-888F-BC60A35D9A57}">
      <dgm:prSet custT="1"/>
      <dgm:spPr/>
      <dgm:t>
        <a:bodyPr/>
        <a:lstStyle/>
        <a:p>
          <a:r>
            <a:rPr lang="zh-CN" altLang="en-US" sz="1600" b="1" dirty="0" smtClean="0"/>
            <a:t>审核专员</a:t>
          </a:r>
          <a:endParaRPr lang="zh-CN" altLang="en-US" sz="1600" b="1" dirty="0"/>
        </a:p>
      </dgm:t>
    </dgm:pt>
    <dgm:pt modelId="{751CC75E-15C7-4857-8D49-954C96C897F4}" type="parTrans" cxnId="{B43D6C06-81B9-47E6-9E42-1C2E62BA2203}">
      <dgm:prSet/>
      <dgm:spPr/>
      <dgm:t>
        <a:bodyPr/>
        <a:lstStyle/>
        <a:p>
          <a:endParaRPr lang="zh-CN" altLang="en-US"/>
        </a:p>
      </dgm:t>
    </dgm:pt>
    <dgm:pt modelId="{51D50C2A-72CF-49B7-BFB8-3E7F3AE3C16C}" type="sibTrans" cxnId="{B43D6C06-81B9-47E6-9E42-1C2E62BA2203}">
      <dgm:prSet/>
      <dgm:spPr/>
      <dgm:t>
        <a:bodyPr/>
        <a:lstStyle/>
        <a:p>
          <a:endParaRPr lang="zh-CN" altLang="en-US"/>
        </a:p>
      </dgm:t>
    </dgm:pt>
    <dgm:pt modelId="{5DD1DDCC-26AF-4BBC-80A9-606C83F01CCC}" type="pres">
      <dgm:prSet presAssocID="{FEE66DE4-FE02-47ED-AFCD-4D67CD450092}" presName="Name0" presStyleCnt="0">
        <dgm:presLayoutVars>
          <dgm:dir/>
          <dgm:resizeHandles val="exact"/>
        </dgm:presLayoutVars>
      </dgm:prSet>
      <dgm:spPr/>
    </dgm:pt>
    <dgm:pt modelId="{8B4EE877-A690-49A3-B4DF-293B4E2A506B}" type="pres">
      <dgm:prSet presAssocID="{74CFEC2A-C1F6-4216-9CBC-676DD047454A}" presName="node" presStyleLbl="node1" presStyleIdx="0" presStyleCnt="4" custScaleX="42321" custScaleY="30911" custLinFactNeighborX="51660" custLinFactNeighborY="-2519">
        <dgm:presLayoutVars>
          <dgm:bulletEnabled val="1"/>
        </dgm:presLayoutVars>
      </dgm:prSet>
      <dgm:spPr/>
      <dgm:t>
        <a:bodyPr/>
        <a:lstStyle/>
        <a:p>
          <a:endParaRPr lang="zh-CN" altLang="en-US"/>
        </a:p>
      </dgm:t>
    </dgm:pt>
    <dgm:pt modelId="{54805696-2BE0-48AB-B529-6E8C2D6FA151}" type="pres">
      <dgm:prSet presAssocID="{0117ED6C-BF73-4AF0-AC6B-EC3AC5645232}" presName="sibTrans" presStyleLbl="sibTrans2D1" presStyleIdx="0" presStyleCnt="3" custScaleX="93599" custScaleY="45445" custLinFactNeighborX="-1653" custLinFactNeighborY="-6903"/>
      <dgm:spPr/>
      <dgm:t>
        <a:bodyPr/>
        <a:lstStyle/>
        <a:p>
          <a:endParaRPr lang="zh-CN" altLang="en-US"/>
        </a:p>
      </dgm:t>
    </dgm:pt>
    <dgm:pt modelId="{5CAB78AD-EE14-45E1-8497-1B4D67D38132}" type="pres">
      <dgm:prSet presAssocID="{0117ED6C-BF73-4AF0-AC6B-EC3AC5645232}" presName="connectorText" presStyleLbl="sibTrans2D1" presStyleIdx="0" presStyleCnt="3"/>
      <dgm:spPr/>
      <dgm:t>
        <a:bodyPr/>
        <a:lstStyle/>
        <a:p>
          <a:endParaRPr lang="zh-CN" altLang="en-US"/>
        </a:p>
      </dgm:t>
    </dgm:pt>
    <dgm:pt modelId="{A6C353BD-D58C-4076-865B-2C1CCE7A4FFE}" type="pres">
      <dgm:prSet presAssocID="{C32F550A-97F4-47EE-B2B8-B40BBB6BFA57}" presName="node" presStyleLbl="node1" presStyleIdx="1" presStyleCnt="4" custScaleX="41432" custScaleY="31099" custLinFactNeighborX="38977" custLinFactNeighborY="-4569">
        <dgm:presLayoutVars>
          <dgm:bulletEnabled val="1"/>
        </dgm:presLayoutVars>
      </dgm:prSet>
      <dgm:spPr/>
      <dgm:t>
        <a:bodyPr/>
        <a:lstStyle/>
        <a:p>
          <a:endParaRPr lang="zh-CN" altLang="en-US"/>
        </a:p>
      </dgm:t>
    </dgm:pt>
    <dgm:pt modelId="{95592E41-B888-45E6-8ACF-C9FF1CC8F55D}" type="pres">
      <dgm:prSet presAssocID="{BDF44240-1F04-4D6B-AED5-281FCBEE52FF}" presName="sibTrans" presStyleLbl="sibTrans2D1" presStyleIdx="1" presStyleCnt="3" custScaleX="89861" custScaleY="44910" custLinFactNeighborX="4247" custLinFactNeighborY="-2193"/>
      <dgm:spPr/>
      <dgm:t>
        <a:bodyPr/>
        <a:lstStyle/>
        <a:p>
          <a:endParaRPr lang="zh-CN" altLang="en-US"/>
        </a:p>
      </dgm:t>
    </dgm:pt>
    <dgm:pt modelId="{2B475C86-9DE8-49D9-94D5-20F719F70AD9}" type="pres">
      <dgm:prSet presAssocID="{BDF44240-1F04-4D6B-AED5-281FCBEE52FF}" presName="connectorText" presStyleLbl="sibTrans2D1" presStyleIdx="1" presStyleCnt="3"/>
      <dgm:spPr/>
      <dgm:t>
        <a:bodyPr/>
        <a:lstStyle/>
        <a:p>
          <a:endParaRPr lang="zh-CN" altLang="en-US"/>
        </a:p>
      </dgm:t>
    </dgm:pt>
    <dgm:pt modelId="{D338DE40-253E-44A8-A3E0-A3B4F6712AA0}" type="pres">
      <dgm:prSet presAssocID="{6484D90F-C01E-4464-9ACE-63C74F76DC1E}" presName="node" presStyleLbl="node1" presStyleIdx="2" presStyleCnt="4" custScaleX="46523" custScaleY="28963" custLinFactNeighborX="19420" custLinFactNeighborY="-3493">
        <dgm:presLayoutVars>
          <dgm:bulletEnabled val="1"/>
        </dgm:presLayoutVars>
      </dgm:prSet>
      <dgm:spPr/>
      <dgm:t>
        <a:bodyPr/>
        <a:lstStyle/>
        <a:p>
          <a:endParaRPr lang="zh-CN" altLang="en-US"/>
        </a:p>
      </dgm:t>
    </dgm:pt>
    <dgm:pt modelId="{527A3F07-4474-47DB-A222-4696DF5843B0}" type="pres">
      <dgm:prSet presAssocID="{1175D447-3B46-485A-9DC3-0E342680AC12}" presName="sibTrans" presStyleLbl="sibTrans2D1" presStyleIdx="2" presStyleCnt="3" custScaleX="103859" custScaleY="41257" custLinFactNeighborX="4572" custLinFactNeighborY="-5806"/>
      <dgm:spPr/>
      <dgm:t>
        <a:bodyPr/>
        <a:lstStyle/>
        <a:p>
          <a:endParaRPr lang="zh-CN" altLang="en-US"/>
        </a:p>
      </dgm:t>
    </dgm:pt>
    <dgm:pt modelId="{1FADB0A9-3764-48BE-882D-0CC027250E09}" type="pres">
      <dgm:prSet presAssocID="{1175D447-3B46-485A-9DC3-0E342680AC12}" presName="connectorText" presStyleLbl="sibTrans2D1" presStyleIdx="2" presStyleCnt="3"/>
      <dgm:spPr/>
      <dgm:t>
        <a:bodyPr/>
        <a:lstStyle/>
        <a:p>
          <a:endParaRPr lang="zh-CN" altLang="en-US"/>
        </a:p>
      </dgm:t>
    </dgm:pt>
    <dgm:pt modelId="{00255177-3488-4680-A7F3-7653620FE0DC}" type="pres">
      <dgm:prSet presAssocID="{91390A66-0DB3-40E5-888F-BC60A35D9A57}" presName="node" presStyleLbl="node1" presStyleIdx="3" presStyleCnt="4" custScaleX="45523" custScaleY="28916" custLinFactNeighborX="-12277" custLinFactNeighborY="-5533">
        <dgm:presLayoutVars>
          <dgm:bulletEnabled val="1"/>
        </dgm:presLayoutVars>
      </dgm:prSet>
      <dgm:spPr/>
      <dgm:t>
        <a:bodyPr/>
        <a:lstStyle/>
        <a:p>
          <a:endParaRPr lang="zh-CN" altLang="en-US"/>
        </a:p>
      </dgm:t>
    </dgm:pt>
  </dgm:ptLst>
  <dgm:cxnLst>
    <dgm:cxn modelId="{7B746B87-312D-4D74-87CB-07361C279100}" type="presOf" srcId="{74CFEC2A-C1F6-4216-9CBC-676DD047454A}" destId="{8B4EE877-A690-49A3-B4DF-293B4E2A506B}" srcOrd="0" destOrd="0" presId="urn:microsoft.com/office/officeart/2005/8/layout/process1"/>
    <dgm:cxn modelId="{15FB7459-FF1F-4858-8064-2C5E9316F0EB}" type="presOf" srcId="{0117ED6C-BF73-4AF0-AC6B-EC3AC5645232}" destId="{54805696-2BE0-48AB-B529-6E8C2D6FA151}" srcOrd="0" destOrd="0" presId="urn:microsoft.com/office/officeart/2005/8/layout/process1"/>
    <dgm:cxn modelId="{4AAA565A-B52F-4DBA-9325-09DC28CE8E37}" srcId="{FEE66DE4-FE02-47ED-AFCD-4D67CD450092}" destId="{C32F550A-97F4-47EE-B2B8-B40BBB6BFA57}" srcOrd="1" destOrd="0" parTransId="{C970199F-4921-4ABB-BCE7-CE4581119958}" sibTransId="{BDF44240-1F04-4D6B-AED5-281FCBEE52FF}"/>
    <dgm:cxn modelId="{F52B5E33-1117-4D93-8B15-A773A5E3EC92}" type="presOf" srcId="{BDF44240-1F04-4D6B-AED5-281FCBEE52FF}" destId="{95592E41-B888-45E6-8ACF-C9FF1CC8F55D}" srcOrd="0" destOrd="0" presId="urn:microsoft.com/office/officeart/2005/8/layout/process1"/>
    <dgm:cxn modelId="{F908FD71-E3C2-4D02-B3CC-2CA55D18202C}" type="presOf" srcId="{C32F550A-97F4-47EE-B2B8-B40BBB6BFA57}" destId="{A6C353BD-D58C-4076-865B-2C1CCE7A4FFE}" srcOrd="0" destOrd="0" presId="urn:microsoft.com/office/officeart/2005/8/layout/process1"/>
    <dgm:cxn modelId="{B43D6C06-81B9-47E6-9E42-1C2E62BA2203}" srcId="{FEE66DE4-FE02-47ED-AFCD-4D67CD450092}" destId="{91390A66-0DB3-40E5-888F-BC60A35D9A57}" srcOrd="3" destOrd="0" parTransId="{751CC75E-15C7-4857-8D49-954C96C897F4}" sibTransId="{51D50C2A-72CF-49B7-BFB8-3E7F3AE3C16C}"/>
    <dgm:cxn modelId="{5AEE72B9-0874-4F23-B9F4-C070E7AE7BCC}" type="presOf" srcId="{6484D90F-C01E-4464-9ACE-63C74F76DC1E}" destId="{D338DE40-253E-44A8-A3E0-A3B4F6712AA0}" srcOrd="0" destOrd="0" presId="urn:microsoft.com/office/officeart/2005/8/layout/process1"/>
    <dgm:cxn modelId="{6F11F75C-706B-4EB3-8445-B8940C19E189}" type="presOf" srcId="{1175D447-3B46-485A-9DC3-0E342680AC12}" destId="{527A3F07-4474-47DB-A222-4696DF5843B0}" srcOrd="0" destOrd="0" presId="urn:microsoft.com/office/officeart/2005/8/layout/process1"/>
    <dgm:cxn modelId="{47CD2CA4-92CF-4E46-B99D-4ADE3B2B03FA}" type="presOf" srcId="{1175D447-3B46-485A-9DC3-0E342680AC12}" destId="{1FADB0A9-3764-48BE-882D-0CC027250E09}" srcOrd="1" destOrd="0" presId="urn:microsoft.com/office/officeart/2005/8/layout/process1"/>
    <dgm:cxn modelId="{08EE9FE9-3830-43DB-98AF-F20B15E2D382}" type="presOf" srcId="{91390A66-0DB3-40E5-888F-BC60A35D9A57}" destId="{00255177-3488-4680-A7F3-7653620FE0DC}" srcOrd="0" destOrd="0" presId="urn:microsoft.com/office/officeart/2005/8/layout/process1"/>
    <dgm:cxn modelId="{9F12A4B7-C917-4774-BF76-73F7C5C6425B}" type="presOf" srcId="{BDF44240-1F04-4D6B-AED5-281FCBEE52FF}" destId="{2B475C86-9DE8-49D9-94D5-20F719F70AD9}" srcOrd="1" destOrd="0" presId="urn:microsoft.com/office/officeart/2005/8/layout/process1"/>
    <dgm:cxn modelId="{7C6189E0-E4B2-4492-A278-E3A3B4E6CA05}" type="presOf" srcId="{FEE66DE4-FE02-47ED-AFCD-4D67CD450092}" destId="{5DD1DDCC-26AF-4BBC-80A9-606C83F01CCC}" srcOrd="0" destOrd="0" presId="urn:microsoft.com/office/officeart/2005/8/layout/process1"/>
    <dgm:cxn modelId="{BE3B7E6E-06D7-4492-B70E-B9A2F777C923}" type="presOf" srcId="{0117ED6C-BF73-4AF0-AC6B-EC3AC5645232}" destId="{5CAB78AD-EE14-45E1-8497-1B4D67D38132}" srcOrd="1" destOrd="0" presId="urn:microsoft.com/office/officeart/2005/8/layout/process1"/>
    <dgm:cxn modelId="{903A7B84-D998-4C3A-9391-F6D988F7CFA1}" srcId="{FEE66DE4-FE02-47ED-AFCD-4D67CD450092}" destId="{6484D90F-C01E-4464-9ACE-63C74F76DC1E}" srcOrd="2" destOrd="0" parTransId="{8C1DB0CA-EB40-4699-BC8A-A9E431D8F838}" sibTransId="{1175D447-3B46-485A-9DC3-0E342680AC12}"/>
    <dgm:cxn modelId="{99CC0B80-84B5-4DFB-8602-EF1477D51238}" srcId="{FEE66DE4-FE02-47ED-AFCD-4D67CD450092}" destId="{74CFEC2A-C1F6-4216-9CBC-676DD047454A}" srcOrd="0" destOrd="0" parTransId="{5D16A9B7-2C56-4973-A195-D2830AD33E9D}" sibTransId="{0117ED6C-BF73-4AF0-AC6B-EC3AC5645232}"/>
    <dgm:cxn modelId="{1545C0CD-6994-4F73-8D1F-5A4B60C6D464}" type="presParOf" srcId="{5DD1DDCC-26AF-4BBC-80A9-606C83F01CCC}" destId="{8B4EE877-A690-49A3-B4DF-293B4E2A506B}" srcOrd="0" destOrd="0" presId="urn:microsoft.com/office/officeart/2005/8/layout/process1"/>
    <dgm:cxn modelId="{C1AEBB6B-F47F-4AE4-A703-1BC13E512715}" type="presParOf" srcId="{5DD1DDCC-26AF-4BBC-80A9-606C83F01CCC}" destId="{54805696-2BE0-48AB-B529-6E8C2D6FA151}" srcOrd="1" destOrd="0" presId="urn:microsoft.com/office/officeart/2005/8/layout/process1"/>
    <dgm:cxn modelId="{B3F6622D-9A27-4971-9A19-DA6FE0882D47}" type="presParOf" srcId="{54805696-2BE0-48AB-B529-6E8C2D6FA151}" destId="{5CAB78AD-EE14-45E1-8497-1B4D67D38132}" srcOrd="0" destOrd="0" presId="urn:microsoft.com/office/officeart/2005/8/layout/process1"/>
    <dgm:cxn modelId="{2EDBDD45-A2B1-44EE-9C86-944058500F91}" type="presParOf" srcId="{5DD1DDCC-26AF-4BBC-80A9-606C83F01CCC}" destId="{A6C353BD-D58C-4076-865B-2C1CCE7A4FFE}" srcOrd="2" destOrd="0" presId="urn:microsoft.com/office/officeart/2005/8/layout/process1"/>
    <dgm:cxn modelId="{4516835D-7199-421A-9DFC-5DFACEE30B1E}" type="presParOf" srcId="{5DD1DDCC-26AF-4BBC-80A9-606C83F01CCC}" destId="{95592E41-B888-45E6-8ACF-C9FF1CC8F55D}" srcOrd="3" destOrd="0" presId="urn:microsoft.com/office/officeart/2005/8/layout/process1"/>
    <dgm:cxn modelId="{121CACCC-8E72-41AB-AAD7-E02ACCDD2480}" type="presParOf" srcId="{95592E41-B888-45E6-8ACF-C9FF1CC8F55D}" destId="{2B475C86-9DE8-49D9-94D5-20F719F70AD9}" srcOrd="0" destOrd="0" presId="urn:microsoft.com/office/officeart/2005/8/layout/process1"/>
    <dgm:cxn modelId="{BC89C428-E27A-460D-839B-AF8AA998D6CC}" type="presParOf" srcId="{5DD1DDCC-26AF-4BBC-80A9-606C83F01CCC}" destId="{D338DE40-253E-44A8-A3E0-A3B4F6712AA0}" srcOrd="4" destOrd="0" presId="urn:microsoft.com/office/officeart/2005/8/layout/process1"/>
    <dgm:cxn modelId="{4C2A032A-186A-4AA1-88E8-30770D1DD89A}" type="presParOf" srcId="{5DD1DDCC-26AF-4BBC-80A9-606C83F01CCC}" destId="{527A3F07-4474-47DB-A222-4696DF5843B0}" srcOrd="5" destOrd="0" presId="urn:microsoft.com/office/officeart/2005/8/layout/process1"/>
    <dgm:cxn modelId="{FC97F556-D255-4A17-8DAA-71069E5178F7}" type="presParOf" srcId="{527A3F07-4474-47DB-A222-4696DF5843B0}" destId="{1FADB0A9-3764-48BE-882D-0CC027250E09}" srcOrd="0" destOrd="0" presId="urn:microsoft.com/office/officeart/2005/8/layout/process1"/>
    <dgm:cxn modelId="{A6D70544-7F7B-48E3-AB4E-D30BCFC8BE3B}" type="presParOf" srcId="{5DD1DDCC-26AF-4BBC-80A9-606C83F01CCC}" destId="{00255177-3488-4680-A7F3-7653620FE0DC}" srcOrd="6" destOrd="0" presId="urn:microsoft.com/office/officeart/2005/8/layout/process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B4B1500-3C61-4776-9A31-E5D008D49763}" type="doc">
      <dgm:prSet loTypeId="urn:microsoft.com/office/officeart/2005/8/layout/process1" loCatId="process" qsTypeId="urn:microsoft.com/office/officeart/2005/8/quickstyle/simple1" qsCatId="simple" csTypeId="urn:microsoft.com/office/officeart/2005/8/colors/colorful3" csCatId="colorful" phldr="1"/>
      <dgm:spPr/>
    </dgm:pt>
    <dgm:pt modelId="{F3B72454-410F-4B13-88B9-72A2D6E23A82}">
      <dgm:prSet phldrT="[文本]"/>
      <dgm:spPr/>
      <dgm:t>
        <a:bodyPr/>
        <a:lstStyle/>
        <a:p>
          <a:r>
            <a:rPr lang="zh-CN" altLang="en-US" dirty="0" smtClean="0"/>
            <a:t>客户经理</a:t>
          </a:r>
          <a:endParaRPr lang="zh-CN" altLang="en-US" dirty="0"/>
        </a:p>
      </dgm:t>
    </dgm:pt>
    <dgm:pt modelId="{B8A8CD0F-59C6-47A8-A306-85ECC3AA748E}" type="parTrans" cxnId="{DBB7F184-6B66-4D26-927C-2E61932E1DAA}">
      <dgm:prSet/>
      <dgm:spPr/>
      <dgm:t>
        <a:bodyPr/>
        <a:lstStyle/>
        <a:p>
          <a:endParaRPr lang="zh-CN" altLang="en-US"/>
        </a:p>
      </dgm:t>
    </dgm:pt>
    <dgm:pt modelId="{E87B1B91-D88D-44FF-9A27-0E1822561E79}" type="sibTrans" cxnId="{DBB7F184-6B66-4D26-927C-2E61932E1DAA}">
      <dgm:prSet/>
      <dgm:spPr/>
      <dgm:t>
        <a:bodyPr/>
        <a:lstStyle/>
        <a:p>
          <a:endParaRPr lang="zh-CN" altLang="en-US"/>
        </a:p>
      </dgm:t>
    </dgm:pt>
    <dgm:pt modelId="{B29D22AC-9DF6-4B17-B1D5-B6A191E730FB}">
      <dgm:prSet phldrT="[文本]"/>
      <dgm:spPr/>
      <dgm:t>
        <a:bodyPr/>
        <a:lstStyle/>
        <a:p>
          <a:r>
            <a:rPr lang="zh-CN" altLang="en-US" dirty="0" smtClean="0"/>
            <a:t>业务专员</a:t>
          </a:r>
          <a:endParaRPr lang="zh-CN" altLang="en-US" dirty="0"/>
        </a:p>
      </dgm:t>
    </dgm:pt>
    <dgm:pt modelId="{9E50E7A9-774D-4FAE-976D-FB37D288EDB0}" type="parTrans" cxnId="{34603F85-683A-401F-A0FF-AF9C3EA809F7}">
      <dgm:prSet/>
      <dgm:spPr/>
      <dgm:t>
        <a:bodyPr/>
        <a:lstStyle/>
        <a:p>
          <a:endParaRPr lang="zh-CN" altLang="en-US"/>
        </a:p>
      </dgm:t>
    </dgm:pt>
    <dgm:pt modelId="{5862BE3F-A0C9-49EB-815F-DB823DBA9300}" type="sibTrans" cxnId="{34603F85-683A-401F-A0FF-AF9C3EA809F7}">
      <dgm:prSet/>
      <dgm:spPr/>
      <dgm:t>
        <a:bodyPr/>
        <a:lstStyle/>
        <a:p>
          <a:endParaRPr lang="zh-CN" altLang="en-US"/>
        </a:p>
      </dgm:t>
    </dgm:pt>
    <dgm:pt modelId="{616EDC33-EDFC-4D57-92B7-6C8737F63E84}" type="pres">
      <dgm:prSet presAssocID="{3B4B1500-3C61-4776-9A31-E5D008D49763}" presName="Name0" presStyleCnt="0">
        <dgm:presLayoutVars>
          <dgm:dir/>
          <dgm:resizeHandles val="exact"/>
        </dgm:presLayoutVars>
      </dgm:prSet>
      <dgm:spPr/>
    </dgm:pt>
    <dgm:pt modelId="{30A12B17-FAE6-4B3F-B33D-824009B72644}" type="pres">
      <dgm:prSet presAssocID="{F3B72454-410F-4B13-88B9-72A2D6E23A82}" presName="node" presStyleLbl="node1" presStyleIdx="0" presStyleCnt="2" custScaleX="22929" custScaleY="15498" custLinFactNeighborX="4053" custLinFactNeighborY="823">
        <dgm:presLayoutVars>
          <dgm:bulletEnabled val="1"/>
        </dgm:presLayoutVars>
      </dgm:prSet>
      <dgm:spPr/>
      <dgm:t>
        <a:bodyPr/>
        <a:lstStyle/>
        <a:p>
          <a:endParaRPr lang="zh-CN" altLang="en-US"/>
        </a:p>
      </dgm:t>
    </dgm:pt>
    <dgm:pt modelId="{353D9A64-322A-4D72-8CB0-8630BF66C3EC}" type="pres">
      <dgm:prSet presAssocID="{E87B1B91-D88D-44FF-9A27-0E1822561E79}" presName="sibTrans" presStyleLbl="sibTrans2D1" presStyleIdx="0" presStyleCnt="1" custScaleX="58181" custScaleY="41092"/>
      <dgm:spPr/>
      <dgm:t>
        <a:bodyPr/>
        <a:lstStyle/>
        <a:p>
          <a:endParaRPr lang="zh-CN" altLang="en-US"/>
        </a:p>
      </dgm:t>
    </dgm:pt>
    <dgm:pt modelId="{44660BDB-8B69-4F3A-A7A8-DDCA301247DE}" type="pres">
      <dgm:prSet presAssocID="{E87B1B91-D88D-44FF-9A27-0E1822561E79}" presName="connectorText" presStyleLbl="sibTrans2D1" presStyleIdx="0" presStyleCnt="1"/>
      <dgm:spPr/>
      <dgm:t>
        <a:bodyPr/>
        <a:lstStyle/>
        <a:p>
          <a:endParaRPr lang="zh-CN" altLang="en-US"/>
        </a:p>
      </dgm:t>
    </dgm:pt>
    <dgm:pt modelId="{E2E914FB-C3C3-4E88-93BF-49FCB727DA95}" type="pres">
      <dgm:prSet presAssocID="{B29D22AC-9DF6-4B17-B1D5-B6A191E730FB}" presName="node" presStyleLbl="node1" presStyleIdx="1" presStyleCnt="2" custScaleX="22929" custScaleY="15498" custLinFactNeighborX="-19719" custLinFactNeighborY="823">
        <dgm:presLayoutVars>
          <dgm:bulletEnabled val="1"/>
        </dgm:presLayoutVars>
      </dgm:prSet>
      <dgm:spPr/>
      <dgm:t>
        <a:bodyPr/>
        <a:lstStyle/>
        <a:p>
          <a:endParaRPr lang="zh-CN" altLang="en-US"/>
        </a:p>
      </dgm:t>
    </dgm:pt>
  </dgm:ptLst>
  <dgm:cxnLst>
    <dgm:cxn modelId="{DBB7F184-6B66-4D26-927C-2E61932E1DAA}" srcId="{3B4B1500-3C61-4776-9A31-E5D008D49763}" destId="{F3B72454-410F-4B13-88B9-72A2D6E23A82}" srcOrd="0" destOrd="0" parTransId="{B8A8CD0F-59C6-47A8-A306-85ECC3AA748E}" sibTransId="{E87B1B91-D88D-44FF-9A27-0E1822561E79}"/>
    <dgm:cxn modelId="{19712430-3A36-429D-B97C-6038DF4C3A48}" type="presOf" srcId="{F3B72454-410F-4B13-88B9-72A2D6E23A82}" destId="{30A12B17-FAE6-4B3F-B33D-824009B72644}" srcOrd="0" destOrd="0" presId="urn:microsoft.com/office/officeart/2005/8/layout/process1"/>
    <dgm:cxn modelId="{860FCDB4-3435-4143-9C37-1D5C549EAE74}" type="presOf" srcId="{3B4B1500-3C61-4776-9A31-E5D008D49763}" destId="{616EDC33-EDFC-4D57-92B7-6C8737F63E84}" srcOrd="0" destOrd="0" presId="urn:microsoft.com/office/officeart/2005/8/layout/process1"/>
    <dgm:cxn modelId="{CC9929F6-8DC9-45FB-AF39-E902C97EE1E7}" type="presOf" srcId="{E87B1B91-D88D-44FF-9A27-0E1822561E79}" destId="{353D9A64-322A-4D72-8CB0-8630BF66C3EC}" srcOrd="0" destOrd="0" presId="urn:microsoft.com/office/officeart/2005/8/layout/process1"/>
    <dgm:cxn modelId="{26312D48-CCFD-4924-AE8B-407AAC545878}" type="presOf" srcId="{E87B1B91-D88D-44FF-9A27-0E1822561E79}" destId="{44660BDB-8B69-4F3A-A7A8-DDCA301247DE}" srcOrd="1" destOrd="0" presId="urn:microsoft.com/office/officeart/2005/8/layout/process1"/>
    <dgm:cxn modelId="{C2786BF2-0848-4EA6-BF40-9A66A00380CA}" type="presOf" srcId="{B29D22AC-9DF6-4B17-B1D5-B6A191E730FB}" destId="{E2E914FB-C3C3-4E88-93BF-49FCB727DA95}" srcOrd="0" destOrd="0" presId="urn:microsoft.com/office/officeart/2005/8/layout/process1"/>
    <dgm:cxn modelId="{34603F85-683A-401F-A0FF-AF9C3EA809F7}" srcId="{3B4B1500-3C61-4776-9A31-E5D008D49763}" destId="{B29D22AC-9DF6-4B17-B1D5-B6A191E730FB}" srcOrd="1" destOrd="0" parTransId="{9E50E7A9-774D-4FAE-976D-FB37D288EDB0}" sibTransId="{5862BE3F-A0C9-49EB-815F-DB823DBA9300}"/>
    <dgm:cxn modelId="{197B567F-7B47-48A3-85AE-EEE8A301596C}" type="presParOf" srcId="{616EDC33-EDFC-4D57-92B7-6C8737F63E84}" destId="{30A12B17-FAE6-4B3F-B33D-824009B72644}" srcOrd="0" destOrd="0" presId="urn:microsoft.com/office/officeart/2005/8/layout/process1"/>
    <dgm:cxn modelId="{AAB3899A-F637-4B14-821D-DD1ACAE199AF}" type="presParOf" srcId="{616EDC33-EDFC-4D57-92B7-6C8737F63E84}" destId="{353D9A64-322A-4D72-8CB0-8630BF66C3EC}" srcOrd="1" destOrd="0" presId="urn:microsoft.com/office/officeart/2005/8/layout/process1"/>
    <dgm:cxn modelId="{5FA94C35-C94F-42F9-A483-7130166B052E}" type="presParOf" srcId="{353D9A64-322A-4D72-8CB0-8630BF66C3EC}" destId="{44660BDB-8B69-4F3A-A7A8-DDCA301247DE}" srcOrd="0" destOrd="0" presId="urn:microsoft.com/office/officeart/2005/8/layout/process1"/>
    <dgm:cxn modelId="{244EE19B-ABAF-4777-BF1A-473F34FF89DA}" type="presParOf" srcId="{616EDC33-EDFC-4D57-92B7-6C8737F63E84}" destId="{E2E914FB-C3C3-4E88-93BF-49FCB727DA95}"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A7187F-C114-40CF-BE01-C8A917213AD9}">
      <dsp:nvSpPr>
        <dsp:cNvPr id="0" name=""/>
        <dsp:cNvSpPr/>
      </dsp:nvSpPr>
      <dsp:spPr>
        <a:xfrm>
          <a:off x="1035177" y="3753"/>
          <a:ext cx="1538532" cy="4451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签署协议</a:t>
          </a:r>
          <a:endParaRPr lang="zh-CN" altLang="en-US" sz="1800" b="1" kern="1200" dirty="0">
            <a:latin typeface="微软雅黑" panose="020B0503020204020204" pitchFamily="34" charset="-122"/>
            <a:ea typeface="微软雅黑" panose="020B0503020204020204" pitchFamily="34" charset="-122"/>
          </a:endParaRPr>
        </a:p>
      </dsp:txBody>
      <dsp:txXfrm>
        <a:off x="1048214" y="16790"/>
        <a:ext cx="1512458" cy="419045"/>
      </dsp:txXfrm>
    </dsp:sp>
    <dsp:sp modelId="{66F07CA3-EC6C-423D-91AD-76C0672F9843}">
      <dsp:nvSpPr>
        <dsp:cNvPr id="0" name=""/>
        <dsp:cNvSpPr/>
      </dsp:nvSpPr>
      <dsp:spPr>
        <a:xfrm rot="5400000">
          <a:off x="1720983" y="460001"/>
          <a:ext cx="166919" cy="20030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zh-CN" altLang="en-US" sz="800" kern="1200"/>
        </a:p>
      </dsp:txBody>
      <dsp:txXfrm rot="-5400000">
        <a:off x="1744352" y="476693"/>
        <a:ext cx="120181" cy="116843"/>
      </dsp:txXfrm>
    </dsp:sp>
    <dsp:sp modelId="{1E0CAC08-9A1F-4F8E-BE83-73C4F38547B7}">
      <dsp:nvSpPr>
        <dsp:cNvPr id="0" name=""/>
        <dsp:cNvSpPr/>
      </dsp:nvSpPr>
      <dsp:spPr>
        <a:xfrm>
          <a:off x="1035177" y="671433"/>
          <a:ext cx="1538532" cy="4451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登录平台</a:t>
          </a:r>
          <a:endParaRPr lang="zh-CN" altLang="en-US" sz="1800" b="1" kern="1200" dirty="0">
            <a:latin typeface="微软雅黑" panose="020B0503020204020204" pitchFamily="34" charset="-122"/>
            <a:ea typeface="微软雅黑" panose="020B0503020204020204" pitchFamily="34" charset="-122"/>
          </a:endParaRPr>
        </a:p>
      </dsp:txBody>
      <dsp:txXfrm>
        <a:off x="1048214" y="684470"/>
        <a:ext cx="1512458" cy="419045"/>
      </dsp:txXfrm>
    </dsp:sp>
    <dsp:sp modelId="{07676944-F075-4C24-ACA9-6B2E98216B3E}">
      <dsp:nvSpPr>
        <dsp:cNvPr id="0" name=""/>
        <dsp:cNvSpPr/>
      </dsp:nvSpPr>
      <dsp:spPr>
        <a:xfrm rot="5400000">
          <a:off x="1720983" y="1127680"/>
          <a:ext cx="166919" cy="20030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zh-CN" altLang="en-US" sz="800" kern="1200"/>
        </a:p>
      </dsp:txBody>
      <dsp:txXfrm rot="-5400000">
        <a:off x="1744352" y="1144372"/>
        <a:ext cx="120181" cy="116843"/>
      </dsp:txXfrm>
    </dsp:sp>
    <dsp:sp modelId="{D38E1AE3-CA51-4D94-8E00-1961E6032AB4}">
      <dsp:nvSpPr>
        <dsp:cNvPr id="0" name=""/>
        <dsp:cNvSpPr/>
      </dsp:nvSpPr>
      <dsp:spPr>
        <a:xfrm>
          <a:off x="1035177" y="1339112"/>
          <a:ext cx="1538532" cy="4451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商户信息采集</a:t>
          </a:r>
          <a:endParaRPr lang="zh-CN" altLang="en-US" sz="1800" b="1" kern="1200" dirty="0">
            <a:latin typeface="微软雅黑" panose="020B0503020204020204" pitchFamily="34" charset="-122"/>
            <a:ea typeface="微软雅黑" panose="020B0503020204020204" pitchFamily="34" charset="-122"/>
          </a:endParaRPr>
        </a:p>
      </dsp:txBody>
      <dsp:txXfrm>
        <a:off x="1048214" y="1352149"/>
        <a:ext cx="1512458" cy="419045"/>
      </dsp:txXfrm>
    </dsp:sp>
    <dsp:sp modelId="{28D16A0E-FE5F-450B-9DA4-EA23580A31D3}">
      <dsp:nvSpPr>
        <dsp:cNvPr id="0" name=""/>
        <dsp:cNvSpPr/>
      </dsp:nvSpPr>
      <dsp:spPr>
        <a:xfrm rot="5400000">
          <a:off x="1720983" y="1795360"/>
          <a:ext cx="166919" cy="20030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zh-CN" altLang="en-US" sz="800" kern="1200"/>
        </a:p>
      </dsp:txBody>
      <dsp:txXfrm rot="-5400000">
        <a:off x="1744352" y="1812052"/>
        <a:ext cx="120181" cy="116843"/>
      </dsp:txXfrm>
    </dsp:sp>
    <dsp:sp modelId="{BC73BB38-2BE9-45BF-8EC7-B1A65D182398}">
      <dsp:nvSpPr>
        <dsp:cNvPr id="0" name=""/>
        <dsp:cNvSpPr/>
      </dsp:nvSpPr>
      <dsp:spPr>
        <a:xfrm>
          <a:off x="1035177" y="2006792"/>
          <a:ext cx="1538532" cy="4451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开户申请</a:t>
          </a:r>
          <a:endParaRPr lang="zh-CN" altLang="en-US" sz="1800" b="1" kern="1200" dirty="0">
            <a:latin typeface="微软雅黑" panose="020B0503020204020204" pitchFamily="34" charset="-122"/>
            <a:ea typeface="微软雅黑" panose="020B0503020204020204" pitchFamily="34" charset="-122"/>
          </a:endParaRPr>
        </a:p>
      </dsp:txBody>
      <dsp:txXfrm>
        <a:off x="1048214" y="2019829"/>
        <a:ext cx="1512458" cy="419045"/>
      </dsp:txXfrm>
    </dsp:sp>
    <dsp:sp modelId="{8D00EAFA-BB20-4045-A9A7-9C029D30FDF6}">
      <dsp:nvSpPr>
        <dsp:cNvPr id="0" name=""/>
        <dsp:cNvSpPr/>
      </dsp:nvSpPr>
      <dsp:spPr>
        <a:xfrm rot="5400000">
          <a:off x="1720983" y="2463040"/>
          <a:ext cx="166919" cy="20030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zh-CN" altLang="en-US" sz="800" kern="1200"/>
        </a:p>
      </dsp:txBody>
      <dsp:txXfrm rot="-5400000">
        <a:off x="1744352" y="2479732"/>
        <a:ext cx="120181" cy="116843"/>
      </dsp:txXfrm>
    </dsp:sp>
    <dsp:sp modelId="{FE743E6C-AB7B-4CC2-A3BE-3C5E532AB7CC}">
      <dsp:nvSpPr>
        <dsp:cNvPr id="0" name=""/>
        <dsp:cNvSpPr/>
      </dsp:nvSpPr>
      <dsp:spPr>
        <a:xfrm>
          <a:off x="1035177" y="2674471"/>
          <a:ext cx="1538532" cy="4451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等待审核 </a:t>
          </a:r>
          <a:endParaRPr lang="zh-CN" altLang="en-US" sz="1800" b="1" kern="1200" dirty="0">
            <a:latin typeface="微软雅黑" panose="020B0503020204020204" pitchFamily="34" charset="-122"/>
            <a:ea typeface="微软雅黑" panose="020B0503020204020204" pitchFamily="34" charset="-122"/>
          </a:endParaRPr>
        </a:p>
      </dsp:txBody>
      <dsp:txXfrm>
        <a:off x="1048214" y="2687508"/>
        <a:ext cx="1512458" cy="419045"/>
      </dsp:txXfrm>
    </dsp:sp>
    <dsp:sp modelId="{A2EF37A3-1817-4F27-8F4C-54FCAA5B3946}">
      <dsp:nvSpPr>
        <dsp:cNvPr id="0" name=""/>
        <dsp:cNvSpPr/>
      </dsp:nvSpPr>
      <dsp:spPr>
        <a:xfrm rot="5325796">
          <a:off x="1741121" y="3112944"/>
          <a:ext cx="140290" cy="20030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zh-CN" altLang="en-US" sz="700" kern="1200"/>
        </a:p>
      </dsp:txBody>
      <dsp:txXfrm rot="-5400000">
        <a:off x="1750721" y="3142955"/>
        <a:ext cx="120181" cy="98203"/>
      </dsp:txXfrm>
    </dsp:sp>
    <dsp:sp modelId="{048C36CB-BCF7-42DF-AA41-7F00EBDE066F}">
      <dsp:nvSpPr>
        <dsp:cNvPr id="0" name=""/>
        <dsp:cNvSpPr/>
      </dsp:nvSpPr>
      <dsp:spPr>
        <a:xfrm>
          <a:off x="1048824" y="3306602"/>
          <a:ext cx="1538532" cy="4451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审核通过</a:t>
          </a:r>
          <a:endParaRPr lang="zh-CN" altLang="en-US" sz="1800" b="1" kern="1200" dirty="0">
            <a:latin typeface="微软雅黑" panose="020B0503020204020204" pitchFamily="34" charset="-122"/>
            <a:ea typeface="微软雅黑" panose="020B0503020204020204" pitchFamily="34" charset="-122"/>
          </a:endParaRPr>
        </a:p>
      </dsp:txBody>
      <dsp:txXfrm>
        <a:off x="1061861" y="3319639"/>
        <a:ext cx="1512458" cy="419045"/>
      </dsp:txXfrm>
    </dsp:sp>
    <dsp:sp modelId="{CB92E250-0496-41B0-8D59-B906F9A652E8}">
      <dsp:nvSpPr>
        <dsp:cNvPr id="0" name=""/>
        <dsp:cNvSpPr/>
      </dsp:nvSpPr>
      <dsp:spPr>
        <a:xfrm rot="5466704">
          <a:off x="1714457" y="3780624"/>
          <a:ext cx="193618" cy="20030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zh-CN" altLang="en-US" sz="900" kern="1200"/>
        </a:p>
      </dsp:txBody>
      <dsp:txXfrm rot="-5400000">
        <a:off x="1751739" y="3783972"/>
        <a:ext cx="120181" cy="135533"/>
      </dsp:txXfrm>
    </dsp:sp>
    <dsp:sp modelId="{36166464-F4C1-4FEE-B921-E6428360D6F7}">
      <dsp:nvSpPr>
        <dsp:cNvPr id="0" name=""/>
        <dsp:cNvSpPr/>
      </dsp:nvSpPr>
      <dsp:spPr>
        <a:xfrm>
          <a:off x="1035177" y="4009831"/>
          <a:ext cx="1538532" cy="4451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1" kern="1200" dirty="0" smtClean="0">
              <a:latin typeface="微软雅黑" panose="020B0503020204020204" pitchFamily="34" charset="-122"/>
              <a:ea typeface="微软雅黑" panose="020B0503020204020204" pitchFamily="34" charset="-122"/>
            </a:rPr>
            <a:t>开户成功</a:t>
          </a:r>
          <a:endParaRPr lang="zh-CN" altLang="en-US" sz="1800" b="1" kern="1200" dirty="0">
            <a:latin typeface="微软雅黑" panose="020B0503020204020204" pitchFamily="34" charset="-122"/>
            <a:ea typeface="微软雅黑" panose="020B0503020204020204" pitchFamily="34" charset="-122"/>
          </a:endParaRPr>
        </a:p>
      </dsp:txBody>
      <dsp:txXfrm>
        <a:off x="1048214" y="4022868"/>
        <a:ext cx="1512458" cy="419045"/>
      </dsp:txXfrm>
    </dsp:sp>
    <dsp:sp modelId="{1A808DB9-8CDF-464B-B1B0-642D016992EA}">
      <dsp:nvSpPr>
        <dsp:cNvPr id="0" name=""/>
        <dsp:cNvSpPr/>
      </dsp:nvSpPr>
      <dsp:spPr>
        <a:xfrm rot="5400000">
          <a:off x="1720983" y="4466078"/>
          <a:ext cx="166919" cy="20030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zh-CN" altLang="en-US" sz="800" kern="1200"/>
        </a:p>
      </dsp:txBody>
      <dsp:txXfrm rot="-5400000">
        <a:off x="1744352" y="4482770"/>
        <a:ext cx="120181" cy="116843"/>
      </dsp:txXfrm>
    </dsp:sp>
    <dsp:sp modelId="{4C4005F3-5CBD-4084-BE88-02E40993AEC4}">
      <dsp:nvSpPr>
        <dsp:cNvPr id="0" name=""/>
        <dsp:cNvSpPr/>
      </dsp:nvSpPr>
      <dsp:spPr>
        <a:xfrm>
          <a:off x="1035177" y="4677510"/>
          <a:ext cx="1538532" cy="4451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chemeClr val="bg1">
                  <a:lumMod val="95000"/>
                </a:schemeClr>
              </a:solidFill>
              <a:latin typeface="微软雅黑" panose="020B0503020204020204" pitchFamily="34" charset="-122"/>
              <a:ea typeface="微软雅黑" panose="020B0503020204020204" pitchFamily="34" charset="-122"/>
            </a:rPr>
            <a:t>资料归档</a:t>
          </a:r>
          <a:endParaRPr lang="zh-CN" altLang="en-US" sz="1800" b="1" kern="1200" dirty="0">
            <a:solidFill>
              <a:schemeClr val="bg1">
                <a:lumMod val="95000"/>
              </a:schemeClr>
            </a:solidFill>
            <a:latin typeface="微软雅黑" panose="020B0503020204020204" pitchFamily="34" charset="-122"/>
            <a:ea typeface="微软雅黑" panose="020B0503020204020204" pitchFamily="34" charset="-122"/>
          </a:endParaRPr>
        </a:p>
      </dsp:txBody>
      <dsp:txXfrm>
        <a:off x="1048214" y="4690547"/>
        <a:ext cx="1512458" cy="4190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7A49DA-AC82-4A60-86F7-153A464E681B}" type="datetimeFigureOut">
              <a:rPr lang="zh-CN" altLang="en-US" smtClean="0"/>
              <a:t>2015/3/24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DDE37F-97CF-4992-A684-CB3CC90F10A1}" type="slidenum">
              <a:rPr lang="zh-CN" altLang="en-US" smtClean="0"/>
              <a:t>‹#›</a:t>
            </a:fld>
            <a:endParaRPr lang="zh-CN" altLang="en-US"/>
          </a:p>
        </p:txBody>
      </p:sp>
    </p:spTree>
    <p:extLst>
      <p:ext uri="{BB962C8B-B14F-4D97-AF65-F5344CB8AC3E}">
        <p14:creationId xmlns:p14="http://schemas.microsoft.com/office/powerpoint/2010/main" val="26736673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61954B-C841-4D50-8CE6-29CEF1217361}" type="datetimeFigureOut">
              <a:rPr lang="zh-CN" altLang="en-US" smtClean="0"/>
              <a:t>2015/3/24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A342E7-4AFA-41E1-ACA1-EC94C65EE0F8}" type="slidenum">
              <a:rPr lang="zh-CN" altLang="en-US" smtClean="0"/>
              <a:t>‹#›</a:t>
            </a:fld>
            <a:endParaRPr lang="zh-CN" altLang="en-US"/>
          </a:p>
        </p:txBody>
      </p:sp>
    </p:spTree>
    <p:extLst>
      <p:ext uri="{BB962C8B-B14F-4D97-AF65-F5344CB8AC3E}">
        <p14:creationId xmlns:p14="http://schemas.microsoft.com/office/powerpoint/2010/main" val="303550218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A342E7-4AFA-41E1-ACA1-EC94C65EE0F8}" type="slidenum">
              <a:rPr lang="zh-CN" altLang="en-US" smtClean="0"/>
              <a:t>1</a:t>
            </a:fld>
            <a:endParaRPr lang="zh-CN" altLang="en-US"/>
          </a:p>
        </p:txBody>
      </p:sp>
    </p:spTree>
    <p:extLst>
      <p:ext uri="{BB962C8B-B14F-4D97-AF65-F5344CB8AC3E}">
        <p14:creationId xmlns:p14="http://schemas.microsoft.com/office/powerpoint/2010/main" val="3613083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A342E7-4AFA-41E1-ACA1-EC94C65EE0F8}" type="slidenum">
              <a:rPr lang="zh-CN" altLang="en-US" smtClean="0"/>
              <a:t>8</a:t>
            </a:fld>
            <a:endParaRPr lang="zh-CN" altLang="en-US"/>
          </a:p>
        </p:txBody>
      </p:sp>
    </p:spTree>
    <p:extLst>
      <p:ext uri="{BB962C8B-B14F-4D97-AF65-F5344CB8AC3E}">
        <p14:creationId xmlns:p14="http://schemas.microsoft.com/office/powerpoint/2010/main" val="3335604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加动画</a:t>
            </a:r>
            <a:endParaRPr lang="zh-CN" altLang="en-US" dirty="0"/>
          </a:p>
        </p:txBody>
      </p:sp>
      <p:sp>
        <p:nvSpPr>
          <p:cNvPr id="4" name="灯片编号占位符 3"/>
          <p:cNvSpPr>
            <a:spLocks noGrp="1"/>
          </p:cNvSpPr>
          <p:nvPr>
            <p:ph type="sldNum" sz="quarter" idx="10"/>
          </p:nvPr>
        </p:nvSpPr>
        <p:spPr/>
        <p:txBody>
          <a:bodyPr/>
          <a:lstStyle/>
          <a:p>
            <a:fld id="{5DA342E7-4AFA-41E1-ACA1-EC94C65EE0F8}" type="slidenum">
              <a:rPr lang="zh-CN" altLang="en-US" smtClean="0"/>
              <a:t>9</a:t>
            </a:fld>
            <a:endParaRPr lang="zh-CN" altLang="en-US"/>
          </a:p>
        </p:txBody>
      </p:sp>
    </p:spTree>
    <p:extLst>
      <p:ext uri="{BB962C8B-B14F-4D97-AF65-F5344CB8AC3E}">
        <p14:creationId xmlns:p14="http://schemas.microsoft.com/office/powerpoint/2010/main" val="2549625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杨佳确认</a:t>
            </a:r>
            <a:endParaRPr lang="zh-CN" altLang="en-US" dirty="0"/>
          </a:p>
        </p:txBody>
      </p:sp>
      <p:sp>
        <p:nvSpPr>
          <p:cNvPr id="4" name="灯片编号占位符 3"/>
          <p:cNvSpPr>
            <a:spLocks noGrp="1"/>
          </p:cNvSpPr>
          <p:nvPr>
            <p:ph type="sldNum" sz="quarter" idx="10"/>
          </p:nvPr>
        </p:nvSpPr>
        <p:spPr/>
        <p:txBody>
          <a:bodyPr/>
          <a:lstStyle/>
          <a:p>
            <a:fld id="{5DA342E7-4AFA-41E1-ACA1-EC94C65EE0F8}" type="slidenum">
              <a:rPr lang="zh-CN" altLang="en-US" smtClean="0"/>
              <a:t>10</a:t>
            </a:fld>
            <a:endParaRPr lang="zh-CN" altLang="en-US"/>
          </a:p>
        </p:txBody>
      </p:sp>
    </p:spTree>
    <p:extLst>
      <p:ext uri="{BB962C8B-B14F-4D97-AF65-F5344CB8AC3E}">
        <p14:creationId xmlns:p14="http://schemas.microsoft.com/office/powerpoint/2010/main" val="2405880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调整层次</a:t>
            </a:r>
            <a:endParaRPr lang="zh-CN" altLang="en-US" dirty="0"/>
          </a:p>
        </p:txBody>
      </p:sp>
      <p:sp>
        <p:nvSpPr>
          <p:cNvPr id="4" name="灯片编号占位符 3"/>
          <p:cNvSpPr>
            <a:spLocks noGrp="1"/>
          </p:cNvSpPr>
          <p:nvPr>
            <p:ph type="sldNum" sz="quarter" idx="10"/>
          </p:nvPr>
        </p:nvSpPr>
        <p:spPr/>
        <p:txBody>
          <a:bodyPr/>
          <a:lstStyle/>
          <a:p>
            <a:fld id="{5DA342E7-4AFA-41E1-ACA1-EC94C65EE0F8}" type="slidenum">
              <a:rPr lang="zh-CN" altLang="en-US" smtClean="0"/>
              <a:t>11</a:t>
            </a:fld>
            <a:endParaRPr lang="zh-CN" altLang="en-US"/>
          </a:p>
        </p:txBody>
      </p:sp>
    </p:spTree>
    <p:extLst>
      <p:ext uri="{BB962C8B-B14F-4D97-AF65-F5344CB8AC3E}">
        <p14:creationId xmlns:p14="http://schemas.microsoft.com/office/powerpoint/2010/main" val="3442346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修改</a:t>
            </a:r>
            <a:endParaRPr lang="zh-CN" altLang="en-US"/>
          </a:p>
        </p:txBody>
      </p:sp>
      <p:sp>
        <p:nvSpPr>
          <p:cNvPr id="4" name="灯片编号占位符 3"/>
          <p:cNvSpPr>
            <a:spLocks noGrp="1"/>
          </p:cNvSpPr>
          <p:nvPr>
            <p:ph type="sldNum" sz="quarter" idx="10"/>
          </p:nvPr>
        </p:nvSpPr>
        <p:spPr/>
        <p:txBody>
          <a:bodyPr/>
          <a:lstStyle/>
          <a:p>
            <a:fld id="{5DA342E7-4AFA-41E1-ACA1-EC94C65EE0F8}" type="slidenum">
              <a:rPr lang="zh-CN" altLang="en-US" smtClean="0"/>
              <a:t>15</a:t>
            </a:fld>
            <a:endParaRPr lang="zh-CN" altLang="en-US"/>
          </a:p>
        </p:txBody>
      </p:sp>
    </p:spTree>
    <p:extLst>
      <p:ext uri="{BB962C8B-B14F-4D97-AF65-F5344CB8AC3E}">
        <p14:creationId xmlns:p14="http://schemas.microsoft.com/office/powerpoint/2010/main" val="3378325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业务专员说明</a:t>
            </a:r>
            <a:endParaRPr lang="zh-CN" altLang="en-US" dirty="0"/>
          </a:p>
        </p:txBody>
      </p:sp>
      <p:sp>
        <p:nvSpPr>
          <p:cNvPr id="4" name="灯片编号占位符 3"/>
          <p:cNvSpPr>
            <a:spLocks noGrp="1"/>
          </p:cNvSpPr>
          <p:nvPr>
            <p:ph type="sldNum" sz="quarter" idx="10"/>
          </p:nvPr>
        </p:nvSpPr>
        <p:spPr/>
        <p:txBody>
          <a:bodyPr/>
          <a:lstStyle/>
          <a:p>
            <a:fld id="{5DA342E7-4AFA-41E1-ACA1-EC94C65EE0F8}" type="slidenum">
              <a:rPr lang="zh-CN" altLang="en-US" smtClean="0"/>
              <a:t>17</a:t>
            </a:fld>
            <a:endParaRPr lang="zh-CN" altLang="en-US"/>
          </a:p>
        </p:txBody>
      </p:sp>
    </p:spTree>
    <p:extLst>
      <p:ext uri="{BB962C8B-B14F-4D97-AF65-F5344CB8AC3E}">
        <p14:creationId xmlns:p14="http://schemas.microsoft.com/office/powerpoint/2010/main" val="1619044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悟空去掉</a:t>
            </a:r>
            <a:endParaRPr lang="zh-CN" altLang="en-US" dirty="0"/>
          </a:p>
        </p:txBody>
      </p:sp>
      <p:sp>
        <p:nvSpPr>
          <p:cNvPr id="4" name="灯片编号占位符 3"/>
          <p:cNvSpPr>
            <a:spLocks noGrp="1"/>
          </p:cNvSpPr>
          <p:nvPr>
            <p:ph type="sldNum" sz="quarter" idx="10"/>
          </p:nvPr>
        </p:nvSpPr>
        <p:spPr/>
        <p:txBody>
          <a:bodyPr/>
          <a:lstStyle/>
          <a:p>
            <a:fld id="{5DA342E7-4AFA-41E1-ACA1-EC94C65EE0F8}" type="slidenum">
              <a:rPr lang="zh-CN" altLang="en-US" smtClean="0"/>
              <a:t>20</a:t>
            </a:fld>
            <a:endParaRPr lang="zh-CN" altLang="en-US"/>
          </a:p>
        </p:txBody>
      </p:sp>
    </p:spTree>
    <p:extLst>
      <p:ext uri="{BB962C8B-B14F-4D97-AF65-F5344CB8AC3E}">
        <p14:creationId xmlns:p14="http://schemas.microsoft.com/office/powerpoint/2010/main" val="2375863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A342E7-4AFA-41E1-ACA1-EC94C65EE0F8}" type="slidenum">
              <a:rPr lang="zh-CN" altLang="en-US" smtClean="0"/>
              <a:t>39</a:t>
            </a:fld>
            <a:endParaRPr lang="zh-CN" altLang="en-US"/>
          </a:p>
        </p:txBody>
      </p:sp>
    </p:spTree>
    <p:extLst>
      <p:ext uri="{BB962C8B-B14F-4D97-AF65-F5344CB8AC3E}">
        <p14:creationId xmlns:p14="http://schemas.microsoft.com/office/powerpoint/2010/main" val="1523504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A40BFC-C372-4648-AF2B-64148D955F4E}" type="datetime1">
              <a:rPr lang="zh-CN" altLang="en-US" smtClean="0"/>
              <a:t>2015/3/24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A74718-614D-468F-B61D-7DF6A49F91B6}" type="slidenum">
              <a:rPr lang="zh-CN" altLang="en-US" smtClean="0"/>
              <a:t>‹#›</a:t>
            </a:fld>
            <a:endParaRPr lang="zh-CN" altLang="en-US"/>
          </a:p>
        </p:txBody>
      </p:sp>
    </p:spTree>
    <p:extLst>
      <p:ext uri="{BB962C8B-B14F-4D97-AF65-F5344CB8AC3E}">
        <p14:creationId xmlns:p14="http://schemas.microsoft.com/office/powerpoint/2010/main" val="1706817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47E9BD4-60DF-430C-AB90-59D658B9FCB9}" type="datetime1">
              <a:rPr lang="zh-CN" altLang="en-US" smtClean="0"/>
              <a:t>2015/3/24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A74718-614D-468F-B61D-7DF6A49F91B6}" type="slidenum">
              <a:rPr lang="zh-CN" altLang="en-US" smtClean="0"/>
              <a:t>‹#›</a:t>
            </a:fld>
            <a:endParaRPr lang="zh-CN" altLang="en-US"/>
          </a:p>
        </p:txBody>
      </p:sp>
    </p:spTree>
    <p:extLst>
      <p:ext uri="{BB962C8B-B14F-4D97-AF65-F5344CB8AC3E}">
        <p14:creationId xmlns:p14="http://schemas.microsoft.com/office/powerpoint/2010/main" val="1470736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DAD46D3-4F0D-4132-A084-FA6155443A22}" type="datetime1">
              <a:rPr lang="zh-CN" altLang="en-US" smtClean="0"/>
              <a:t>2015/3/24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A74718-614D-468F-B61D-7DF6A49F91B6}" type="slidenum">
              <a:rPr lang="zh-CN" altLang="en-US" smtClean="0"/>
              <a:t>‹#›</a:t>
            </a:fld>
            <a:endParaRPr lang="zh-CN" altLang="en-US"/>
          </a:p>
        </p:txBody>
      </p:sp>
    </p:spTree>
    <p:extLst>
      <p:ext uri="{BB962C8B-B14F-4D97-AF65-F5344CB8AC3E}">
        <p14:creationId xmlns:p14="http://schemas.microsoft.com/office/powerpoint/2010/main" val="23220222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B43BB532-FC6B-4523-A8C3-9B70F7356644}" type="datetime1">
              <a:rPr lang="zh-CN" altLang="en-US" smtClean="0"/>
              <a:t>2015/3/24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5A74718-614D-468F-B61D-7DF6A49F91B6}" type="slidenum">
              <a:rPr lang="zh-CN" altLang="en-US" smtClean="0"/>
              <a:t>‹#›</a:t>
            </a:fld>
            <a:endParaRPr lang="zh-CN" altLang="en-US"/>
          </a:p>
        </p:txBody>
      </p:sp>
    </p:spTree>
    <p:extLst>
      <p:ext uri="{BB962C8B-B14F-4D97-AF65-F5344CB8AC3E}">
        <p14:creationId xmlns:p14="http://schemas.microsoft.com/office/powerpoint/2010/main" val="927168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8C3AE90-B845-434A-A2C0-6182865A7A3B}" type="datetime1">
              <a:rPr lang="zh-CN" altLang="en-US" smtClean="0"/>
              <a:t>2015/3/24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A74718-614D-468F-B61D-7DF6A49F91B6}" type="slidenum">
              <a:rPr lang="zh-CN" altLang="en-US" smtClean="0"/>
              <a:t>‹#›</a:t>
            </a:fld>
            <a:endParaRPr lang="zh-CN" altLang="en-US"/>
          </a:p>
        </p:txBody>
      </p:sp>
    </p:spTree>
    <p:extLst>
      <p:ext uri="{BB962C8B-B14F-4D97-AF65-F5344CB8AC3E}">
        <p14:creationId xmlns:p14="http://schemas.microsoft.com/office/powerpoint/2010/main" val="162982208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9561567-D40F-48D3-B577-3578106EA1C8}" type="datetime1">
              <a:rPr lang="zh-CN" altLang="en-US" smtClean="0"/>
              <a:t>2015/3/24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5A74718-614D-468F-B61D-7DF6A49F91B6}" type="slidenum">
              <a:rPr lang="zh-CN" altLang="en-US" smtClean="0"/>
              <a:t>‹#›</a:t>
            </a:fld>
            <a:endParaRPr lang="zh-CN" altLang="en-US"/>
          </a:p>
        </p:txBody>
      </p:sp>
    </p:spTree>
    <p:extLst>
      <p:ext uri="{BB962C8B-B14F-4D97-AF65-F5344CB8AC3E}">
        <p14:creationId xmlns:p14="http://schemas.microsoft.com/office/powerpoint/2010/main" val="115289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EB773843-CB8D-424A-A316-72F4BA9DACB5}" type="datetime1">
              <a:rPr lang="zh-CN" altLang="en-US" smtClean="0"/>
              <a:t>2015/3/24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5A74718-614D-468F-B61D-7DF6A49F91B6}" type="slidenum">
              <a:rPr lang="zh-CN" altLang="en-US" smtClean="0"/>
              <a:t>‹#›</a:t>
            </a:fld>
            <a:endParaRPr lang="zh-CN" altLang="en-US"/>
          </a:p>
        </p:txBody>
      </p:sp>
    </p:spTree>
    <p:extLst>
      <p:ext uri="{BB962C8B-B14F-4D97-AF65-F5344CB8AC3E}">
        <p14:creationId xmlns:p14="http://schemas.microsoft.com/office/powerpoint/2010/main" val="1418934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41BF0E8-6BD2-4416-B9E6-0964EDEFB8D1}" type="datetime1">
              <a:rPr lang="zh-CN" altLang="en-US" smtClean="0"/>
              <a:t>2015/3/24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5A74718-614D-468F-B61D-7DF6A49F91B6}" type="slidenum">
              <a:rPr lang="zh-CN" altLang="en-US" smtClean="0"/>
              <a:t>‹#›</a:t>
            </a:fld>
            <a:endParaRPr lang="zh-CN" altLang="en-US"/>
          </a:p>
        </p:txBody>
      </p:sp>
    </p:spTree>
    <p:extLst>
      <p:ext uri="{BB962C8B-B14F-4D97-AF65-F5344CB8AC3E}">
        <p14:creationId xmlns:p14="http://schemas.microsoft.com/office/powerpoint/2010/main" val="2405380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AD8C9AAD-C904-4CB8-AC89-9062F989F5D7}" type="datetime1">
              <a:rPr lang="zh-CN" altLang="en-US" smtClean="0"/>
              <a:t>2015/3/24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5A74718-614D-468F-B61D-7DF6A49F91B6}" type="slidenum">
              <a:rPr lang="zh-CN" altLang="en-US" smtClean="0"/>
              <a:t>‹#›</a:t>
            </a:fld>
            <a:endParaRPr lang="zh-CN" altLang="en-US"/>
          </a:p>
        </p:txBody>
      </p:sp>
    </p:spTree>
    <p:extLst>
      <p:ext uri="{BB962C8B-B14F-4D97-AF65-F5344CB8AC3E}">
        <p14:creationId xmlns:p14="http://schemas.microsoft.com/office/powerpoint/2010/main" val="2320860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B6403FC-4345-4EE5-B029-4AA1A9BB7426}" type="datetime1">
              <a:rPr lang="zh-CN" altLang="en-US" smtClean="0"/>
              <a:t>2015/3/24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5A74718-614D-468F-B61D-7DF6A49F91B6}" type="slidenum">
              <a:rPr lang="zh-CN" altLang="en-US" smtClean="0"/>
              <a:t>‹#›</a:t>
            </a:fld>
            <a:endParaRPr lang="zh-CN" altLang="en-US"/>
          </a:p>
        </p:txBody>
      </p:sp>
    </p:spTree>
    <p:extLst>
      <p:ext uri="{BB962C8B-B14F-4D97-AF65-F5344CB8AC3E}">
        <p14:creationId xmlns:p14="http://schemas.microsoft.com/office/powerpoint/2010/main" val="37980656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3F16090-9F4A-4519-8A2B-8C7897F61039}" type="datetime1">
              <a:rPr lang="zh-CN" altLang="en-US" smtClean="0"/>
              <a:t>2015/3/24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5A74718-614D-468F-B61D-7DF6A49F91B6}" type="slidenum">
              <a:rPr lang="zh-CN" altLang="en-US" smtClean="0"/>
              <a:t>‹#›</a:t>
            </a:fld>
            <a:endParaRPr lang="zh-CN" altLang="en-US"/>
          </a:p>
        </p:txBody>
      </p:sp>
    </p:spTree>
    <p:extLst>
      <p:ext uri="{BB962C8B-B14F-4D97-AF65-F5344CB8AC3E}">
        <p14:creationId xmlns:p14="http://schemas.microsoft.com/office/powerpoint/2010/main" val="3998076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A0ABD6E8-0876-4BFD-9A1D-6BABA5254558}" type="datetime1">
              <a:rPr lang="zh-CN" altLang="en-US" smtClean="0"/>
              <a:t>2015/3/24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5A74718-614D-468F-B61D-7DF6A49F91B6}" type="slidenum">
              <a:rPr lang="zh-CN" altLang="en-US" smtClean="0"/>
              <a:t>‹#›</a:t>
            </a:fld>
            <a:endParaRPr lang="zh-CN" altLang="en-US"/>
          </a:p>
        </p:txBody>
      </p:sp>
    </p:spTree>
    <p:extLst>
      <p:ext uri="{BB962C8B-B14F-4D97-AF65-F5344CB8AC3E}">
        <p14:creationId xmlns:p14="http://schemas.microsoft.com/office/powerpoint/2010/main" val="3950869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A76731-ED00-491C-A249-1761E328AD09}" type="datetime1">
              <a:rPr lang="zh-CN" altLang="en-US" smtClean="0"/>
              <a:t>2015/3/24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A74718-614D-468F-B61D-7DF6A49F91B6}" type="slidenum">
              <a:rPr lang="zh-CN" altLang="en-US" smtClean="0"/>
              <a:t>‹#›</a:t>
            </a:fld>
            <a:endParaRPr lang="zh-CN" altLang="en-US"/>
          </a:p>
        </p:txBody>
      </p:sp>
    </p:spTree>
    <p:extLst>
      <p:ext uri="{BB962C8B-B14F-4D97-AF65-F5344CB8AC3E}">
        <p14:creationId xmlns:p14="http://schemas.microsoft.com/office/powerpoint/2010/main" val="41731303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diagramLayout" Target="../diagrams/layout7.xml"/><Relationship Id="rId13" Type="http://schemas.openxmlformats.org/officeDocument/2006/relationships/diagramLayout" Target="../diagrams/layout8.xml"/><Relationship Id="rId3" Type="http://schemas.openxmlformats.org/officeDocument/2006/relationships/diagramLayout" Target="../diagrams/layout6.xml"/><Relationship Id="rId7" Type="http://schemas.openxmlformats.org/officeDocument/2006/relationships/diagramData" Target="../diagrams/data7.xml"/><Relationship Id="rId12" Type="http://schemas.openxmlformats.org/officeDocument/2006/relationships/diagramData" Target="../diagrams/data8.xml"/><Relationship Id="rId2" Type="http://schemas.openxmlformats.org/officeDocument/2006/relationships/diagramData" Target="../diagrams/data6.xml"/><Relationship Id="rId16" Type="http://schemas.microsoft.com/office/2007/relationships/diagramDrawing" Target="../diagrams/drawing8.xml"/><Relationship Id="rId1" Type="http://schemas.openxmlformats.org/officeDocument/2006/relationships/slideLayout" Target="../slideLayouts/slideLayout2.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5" Type="http://schemas.openxmlformats.org/officeDocument/2006/relationships/diagramColors" Target="../diagrams/colors8.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 Id="rId14" Type="http://schemas.openxmlformats.org/officeDocument/2006/relationships/diagramQuickStyle" Target="../diagrams/quickStyle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4" name="标题 3"/>
          <p:cNvSpPr>
            <a:spLocks noGrp="1"/>
          </p:cNvSpPr>
          <p:nvPr>
            <p:ph type="ctrTitle"/>
          </p:nvPr>
        </p:nvSpPr>
        <p:spPr>
          <a:xfrm>
            <a:off x="1476498" y="1745059"/>
            <a:ext cx="9144000" cy="2387600"/>
          </a:xfrm>
        </p:spPr>
        <p:txBody>
          <a:bodyPr>
            <a:normAutofit fontScale="90000"/>
          </a:bodyPr>
          <a:lstStyle/>
          <a:p>
            <a:pPr>
              <a:lnSpc>
                <a:spcPct val="125000"/>
              </a:lnSpc>
            </a:pPr>
            <a:r>
              <a:rPr lang="en-US" altLang="zh-CN" sz="4000" b="1" dirty="0" smtClean="0">
                <a:latin typeface="微软雅黑" panose="020B0503020204020204" pitchFamily="34" charset="-122"/>
                <a:ea typeface="微软雅黑" panose="020B0503020204020204" pitchFamily="34" charset="-122"/>
              </a:rPr>
              <a:t>POS </a:t>
            </a:r>
            <a:r>
              <a:rPr lang="zh-CN" altLang="en-US" sz="4000" b="1" dirty="0" smtClean="0">
                <a:latin typeface="微软雅黑" panose="020B0503020204020204" pitchFamily="34" charset="-122"/>
                <a:ea typeface="微软雅黑" panose="020B0503020204020204" pitchFamily="34" charset="-122"/>
              </a:rPr>
              <a:t>收单作业系统</a:t>
            </a:r>
            <a:r>
              <a:rPr lang="en-US" altLang="zh-CN" sz="4000" b="1" dirty="0" smtClean="0">
                <a:latin typeface="微软雅黑" panose="020B0503020204020204" pitchFamily="34" charset="-122"/>
                <a:ea typeface="微软雅黑" panose="020B0503020204020204" pitchFamily="34" charset="-122"/>
              </a:rPr>
              <a:t/>
            </a:r>
            <a:br>
              <a:rPr lang="en-US" altLang="zh-CN" sz="4000" b="1" dirty="0" smtClean="0">
                <a:latin typeface="微软雅黑" panose="020B0503020204020204" pitchFamily="34" charset="-122"/>
                <a:ea typeface="微软雅黑" panose="020B0503020204020204" pitchFamily="34" charset="-122"/>
              </a:rPr>
            </a:br>
            <a:r>
              <a:rPr lang="en-US" altLang="zh-CN" sz="4000" b="1" dirty="0" smtClean="0">
                <a:latin typeface="微软雅黑" panose="020B0503020204020204" pitchFamily="34" charset="-122"/>
                <a:ea typeface="微软雅黑" panose="020B0503020204020204" pitchFamily="34" charset="-122"/>
              </a:rPr>
              <a:t> -</a:t>
            </a:r>
            <a:r>
              <a:rPr lang="zh-CN" altLang="en-US" sz="4000" b="1" dirty="0" smtClean="0">
                <a:latin typeface="微软雅黑" panose="020B0503020204020204" pitchFamily="34" charset="-122"/>
                <a:ea typeface="微软雅黑" panose="020B0503020204020204" pitchFamily="34" charset="-122"/>
              </a:rPr>
              <a:t>业务培训</a:t>
            </a:r>
            <a:r>
              <a:rPr lang="en-US" altLang="zh-CN" b="1" dirty="0" smtClean="0"/>
              <a:t/>
            </a:r>
            <a:br>
              <a:rPr lang="en-US" altLang="zh-CN" b="1" dirty="0" smtClean="0"/>
            </a:br>
            <a:endParaRPr lang="zh-CN" altLang="en-US" b="1" dirty="0"/>
          </a:p>
        </p:txBody>
      </p:sp>
      <p:sp>
        <p:nvSpPr>
          <p:cNvPr id="5" name="副标题 4"/>
          <p:cNvSpPr>
            <a:spLocks noGrp="1"/>
          </p:cNvSpPr>
          <p:nvPr>
            <p:ph type="subTitle" idx="1"/>
          </p:nvPr>
        </p:nvSpPr>
        <p:spPr>
          <a:xfrm>
            <a:off x="4350975" y="4211578"/>
            <a:ext cx="4178876" cy="1005105"/>
          </a:xfrm>
        </p:spPr>
        <p:txBody>
          <a:bodyPr>
            <a:noAutofit/>
          </a:bodyPr>
          <a:lstStyle/>
          <a:p>
            <a:r>
              <a:rPr lang="zh-CN" altLang="en-US" b="1" dirty="0" smtClean="0">
                <a:latin typeface="微软雅黑" panose="020B0503020204020204" pitchFamily="34" charset="-122"/>
                <a:ea typeface="微软雅黑" panose="020B0503020204020204" pitchFamily="34" charset="-122"/>
              </a:rPr>
              <a:t>航天信息股份有限公司</a:t>
            </a:r>
            <a:endParaRPr lang="en-US" altLang="zh-CN" b="1" dirty="0" smtClean="0">
              <a:latin typeface="微软雅黑" panose="020B0503020204020204" pitchFamily="34" charset="-122"/>
              <a:ea typeface="微软雅黑" panose="020B0503020204020204" pitchFamily="34" charset="-122"/>
            </a:endParaRPr>
          </a:p>
          <a:p>
            <a:r>
              <a:rPr lang="zh-CN" altLang="en-US" b="1" dirty="0" smtClean="0">
                <a:latin typeface="微软雅黑" panose="020B0503020204020204" pitchFamily="34" charset="-122"/>
                <a:ea typeface="微软雅黑" panose="020B0503020204020204" pitchFamily="34" charset="-122"/>
              </a:rPr>
              <a:t>金融支付产业本部</a:t>
            </a:r>
            <a:endParaRPr lang="en-US" altLang="zh-CN"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494292" y="5857726"/>
            <a:ext cx="2347415" cy="461665"/>
          </a:xfrm>
          <a:prstGeom prst="rect">
            <a:avLst/>
          </a:prstGeom>
          <a:noFill/>
        </p:spPr>
        <p:txBody>
          <a:bodyPr wrap="square" rtlCol="0">
            <a:spAutoFit/>
          </a:bodyPr>
          <a:lstStyle/>
          <a:p>
            <a:r>
              <a:rPr lang="en-US" altLang="zh-CN" sz="2400" b="1" dirty="0" smtClean="0"/>
              <a:t>2015</a:t>
            </a:r>
            <a:r>
              <a:rPr lang="zh-CN" altLang="en-US" sz="2400" b="1" dirty="0" smtClean="0"/>
              <a:t>年</a:t>
            </a:r>
            <a:r>
              <a:rPr lang="en-US" altLang="zh-CN" sz="2400" b="1" dirty="0" smtClean="0"/>
              <a:t>1</a:t>
            </a:r>
            <a:r>
              <a:rPr lang="zh-CN" altLang="en-US" sz="2400" b="1" dirty="0" smtClean="0"/>
              <a:t>月</a:t>
            </a:r>
            <a:endParaRPr lang="zh-CN" altLang="en-US" sz="2400" b="1" dirty="0"/>
          </a:p>
        </p:txBody>
      </p:sp>
      <p:sp>
        <p:nvSpPr>
          <p:cNvPr id="7" name="文本框 6"/>
          <p:cNvSpPr txBox="1"/>
          <p:nvPr/>
        </p:nvSpPr>
        <p:spPr>
          <a:xfrm>
            <a:off x="9494292" y="5474396"/>
            <a:ext cx="2217761" cy="461665"/>
          </a:xfrm>
          <a:prstGeom prst="rect">
            <a:avLst/>
          </a:prstGeom>
          <a:noFill/>
        </p:spPr>
        <p:txBody>
          <a:bodyPr wrap="square" rtlCol="0">
            <a:spAutoFit/>
          </a:bodyPr>
          <a:lstStyle/>
          <a:p>
            <a:r>
              <a:rPr lang="zh-CN" altLang="en-US" sz="2400" b="1" dirty="0" smtClean="0">
                <a:latin typeface="微软雅黑" panose="020B0503020204020204" pitchFamily="34" charset="-122"/>
                <a:ea typeface="微软雅黑" panose="020B0503020204020204" pitchFamily="34" charset="-122"/>
              </a:rPr>
              <a:t>吴勇</a:t>
            </a:r>
            <a:endParaRPr lang="zh-CN" altLang="en-US" sz="2400" b="1"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C5A74718-614D-468F-B61D-7DF6A49F91B6}" type="slidenum">
              <a:rPr lang="zh-CN" altLang="en-US" smtClean="0"/>
              <a:t>1</a:t>
            </a:fld>
            <a:endParaRPr lang="zh-CN" altLang="en-US"/>
          </a:p>
        </p:txBody>
      </p:sp>
    </p:spTree>
    <p:extLst>
      <p:ext uri="{BB962C8B-B14F-4D97-AF65-F5344CB8AC3E}">
        <p14:creationId xmlns:p14="http://schemas.microsoft.com/office/powerpoint/2010/main" val="25524113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50831" y="111906"/>
            <a:ext cx="10059572" cy="830629"/>
          </a:xfrm>
        </p:spPr>
        <p:txBody>
          <a:bodyPr>
            <a:normAutofit/>
          </a:bodyPr>
          <a:lstStyle/>
          <a:p>
            <a:r>
              <a:rPr lang="zh-CN" altLang="en-US" sz="4000" b="1" dirty="0" smtClean="0">
                <a:solidFill>
                  <a:schemeClr val="bg1"/>
                </a:solidFill>
                <a:latin typeface="微软雅黑" panose="020B0503020204020204" pitchFamily="34" charset="-122"/>
                <a:ea typeface="微软雅黑" panose="020B0503020204020204" pitchFamily="34" charset="-122"/>
              </a:rPr>
              <a:t>商户开通</a:t>
            </a:r>
            <a:r>
              <a:rPr lang="en-US" altLang="zh-CN" sz="4000" b="1" dirty="0" smtClean="0">
                <a:solidFill>
                  <a:schemeClr val="bg1"/>
                </a:solidFill>
                <a:latin typeface="微软雅黑" panose="020B0503020204020204" pitchFamily="34" charset="-122"/>
                <a:ea typeface="微软雅黑" panose="020B0503020204020204" pitchFamily="34" charset="-122"/>
              </a:rPr>
              <a:t>-</a:t>
            </a:r>
            <a:r>
              <a:rPr lang="zh-CN" altLang="en-US" sz="4000" b="1" dirty="0" smtClean="0">
                <a:solidFill>
                  <a:schemeClr val="bg1"/>
                </a:solidFill>
                <a:latin typeface="微软雅黑" panose="020B0503020204020204" pitchFamily="34" charset="-122"/>
                <a:ea typeface="微软雅黑" panose="020B0503020204020204" pitchFamily="34" charset="-122"/>
              </a:rPr>
              <a:t>开通方式操作</a:t>
            </a:r>
            <a:r>
              <a:rPr lang="zh-CN" altLang="en-US" sz="4000" b="1" dirty="0">
                <a:solidFill>
                  <a:schemeClr val="bg1"/>
                </a:solidFill>
                <a:latin typeface="微软雅黑" panose="020B0503020204020204" pitchFamily="34" charset="-122"/>
                <a:ea typeface="微软雅黑" panose="020B0503020204020204" pitchFamily="34" charset="-122"/>
              </a:rPr>
              <a:t>界面</a:t>
            </a:r>
          </a:p>
        </p:txBody>
      </p:sp>
      <p:sp>
        <p:nvSpPr>
          <p:cNvPr id="3" name="内容占位符 2"/>
          <p:cNvSpPr>
            <a:spLocks noGrp="1"/>
          </p:cNvSpPr>
          <p:nvPr>
            <p:ph idx="1"/>
          </p:nvPr>
        </p:nvSpPr>
        <p:spPr>
          <a:xfrm>
            <a:off x="6412992" y="1749385"/>
            <a:ext cx="5779008" cy="3800114"/>
          </a:xfrm>
        </p:spPr>
        <p:txBody>
          <a:bodyPr>
            <a:noAutofit/>
          </a:bodyPr>
          <a:lstStyle/>
          <a:p>
            <a:pPr marL="0" indent="0">
              <a:lnSpc>
                <a:spcPct val="125000"/>
              </a:lnSpc>
              <a:buNone/>
            </a:pPr>
            <a:r>
              <a:rPr lang="zh-CN" altLang="en-US" sz="2400" b="1" dirty="0" smtClean="0">
                <a:latin typeface="微软雅黑" panose="020B0503020204020204" pitchFamily="34" charset="-122"/>
                <a:ea typeface="微软雅黑" panose="020B0503020204020204" pitchFamily="34" charset="-122"/>
              </a:rPr>
              <a:t>说明：</a:t>
            </a:r>
            <a:endParaRPr lang="en-US" altLang="zh-CN" sz="2400" b="1" dirty="0" smtClean="0">
              <a:latin typeface="微软雅黑" panose="020B0503020204020204" pitchFamily="34" charset="-122"/>
              <a:ea typeface="微软雅黑" panose="020B0503020204020204" pitchFamily="34" charset="-122"/>
            </a:endParaRPr>
          </a:p>
          <a:p>
            <a:pPr marL="0" indent="0">
              <a:lnSpc>
                <a:spcPct val="125000"/>
              </a:lnSpc>
              <a:buNone/>
            </a:pPr>
            <a:r>
              <a:rPr lang="en-US" altLang="zh-CN" sz="2400" b="1" dirty="0" smtClean="0">
                <a:latin typeface="微软雅黑" panose="020B0503020204020204" pitchFamily="34" charset="-122"/>
                <a:ea typeface="微软雅黑" panose="020B0503020204020204" pitchFamily="34" charset="-122"/>
              </a:rPr>
              <a:t>1</a:t>
            </a:r>
            <a:r>
              <a:rPr lang="zh-CN" altLang="en-US" sz="2400" b="1" dirty="0" smtClean="0">
                <a:latin typeface="微软雅黑" panose="020B0503020204020204" pitchFamily="34" charset="-122"/>
                <a:ea typeface="微软雅黑" panose="020B0503020204020204" pitchFamily="34" charset="-122"/>
              </a:rPr>
              <a:t>、客户经理可以通过手机端或者</a:t>
            </a:r>
            <a:r>
              <a:rPr lang="en-US" altLang="zh-CN" sz="2400" b="1" dirty="0" smtClean="0">
                <a:latin typeface="微软雅黑" panose="020B0503020204020204" pitchFamily="34" charset="-122"/>
                <a:ea typeface="微软雅黑" panose="020B0503020204020204" pitchFamily="34" charset="-122"/>
              </a:rPr>
              <a:t>web</a:t>
            </a:r>
            <a:r>
              <a:rPr lang="zh-CN" altLang="en-US" sz="2400" b="1" dirty="0" smtClean="0">
                <a:latin typeface="微软雅黑" panose="020B0503020204020204" pitchFamily="34" charset="-122"/>
                <a:ea typeface="微软雅黑" panose="020B0503020204020204" pitchFamily="34" charset="-122"/>
              </a:rPr>
              <a:t>端两种方式发起商户开通申请。</a:t>
            </a:r>
            <a:endParaRPr lang="en-US" altLang="zh-CN" sz="2400" b="1" dirty="0" smtClean="0">
              <a:latin typeface="微软雅黑" panose="020B0503020204020204" pitchFamily="34" charset="-122"/>
              <a:ea typeface="微软雅黑" panose="020B0503020204020204" pitchFamily="34" charset="-122"/>
            </a:endParaRPr>
          </a:p>
          <a:p>
            <a:pPr marL="0" indent="0">
              <a:lnSpc>
                <a:spcPct val="125000"/>
              </a:lnSpc>
              <a:buNone/>
            </a:pPr>
            <a:r>
              <a:rPr lang="en-US" altLang="zh-CN" sz="2400" b="1" dirty="0" smtClean="0">
                <a:latin typeface="微软雅黑" panose="020B0503020204020204" pitchFamily="34" charset="-122"/>
                <a:ea typeface="微软雅黑" panose="020B0503020204020204" pitchFamily="34" charset="-122"/>
              </a:rPr>
              <a:t>2</a:t>
            </a:r>
            <a:r>
              <a:rPr lang="zh-CN" altLang="en-US" sz="2400" b="1" dirty="0" smtClean="0">
                <a:latin typeface="微软雅黑" panose="020B0503020204020204" pitchFamily="34" charset="-122"/>
                <a:ea typeface="微软雅黑" panose="020B0503020204020204" pitchFamily="34" charset="-122"/>
              </a:rPr>
              <a:t>、采用手机端方式发起申请，界面呈现自动屏蔽</a:t>
            </a:r>
            <a:r>
              <a:rPr lang="en-US" altLang="zh-CN" sz="2400" b="1" dirty="0" smtClean="0">
                <a:latin typeface="微软雅黑" panose="020B0503020204020204" pitchFamily="34" charset="-122"/>
                <a:ea typeface="微软雅黑" panose="020B0503020204020204" pitchFamily="34" charset="-122"/>
              </a:rPr>
              <a:t>web</a:t>
            </a:r>
            <a:r>
              <a:rPr lang="zh-CN" altLang="en-US" sz="2400" b="1" dirty="0" smtClean="0">
                <a:latin typeface="微软雅黑" panose="020B0503020204020204" pitchFamily="34" charset="-122"/>
                <a:ea typeface="微软雅黑" panose="020B0503020204020204" pitchFamily="34" charset="-122"/>
              </a:rPr>
              <a:t>端方式的非必填字段。</a:t>
            </a:r>
            <a:endParaRPr lang="zh-CN" altLang="en-US" sz="2400" b="1"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C5A74718-614D-468F-B61D-7DF6A49F91B6}" type="slidenum">
              <a:rPr lang="zh-CN" altLang="en-US" smtClean="0"/>
              <a:t>10</a:t>
            </a:fld>
            <a:endParaRPr lang="zh-CN" altLang="en-US"/>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1704" y="1364921"/>
            <a:ext cx="2965375" cy="5108615"/>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711" y="1364921"/>
            <a:ext cx="2823080" cy="5018809"/>
          </a:xfrm>
          <a:prstGeom prst="rect">
            <a:avLst/>
          </a:prstGeom>
        </p:spPr>
      </p:pic>
      <p:sp>
        <p:nvSpPr>
          <p:cNvPr id="6" name="文本框 5"/>
          <p:cNvSpPr txBox="1"/>
          <p:nvPr/>
        </p:nvSpPr>
        <p:spPr>
          <a:xfrm>
            <a:off x="6729265" y="4983428"/>
            <a:ext cx="4956463" cy="646331"/>
          </a:xfrm>
          <a:prstGeom prst="rect">
            <a:avLst/>
          </a:prstGeom>
          <a:noFill/>
        </p:spPr>
        <p:txBody>
          <a:bodyPr wrap="square" rtlCol="0">
            <a:spAutoFit/>
          </a:bodyPr>
          <a:lstStyle/>
          <a:p>
            <a:r>
              <a:rPr lang="zh-CN" altLang="en-US" b="1" dirty="0" smtClean="0">
                <a:latin typeface="微软雅黑" panose="020B0503020204020204" pitchFamily="34" charset="-122"/>
                <a:ea typeface="微软雅黑" panose="020B0503020204020204" pitchFamily="34" charset="-122"/>
              </a:rPr>
              <a:t>手机端</a:t>
            </a:r>
            <a:r>
              <a:rPr lang="en-US" altLang="zh-CN" b="1" dirty="0" smtClean="0">
                <a:latin typeface="微软雅黑" panose="020B0503020204020204" pitchFamily="34" charset="-122"/>
                <a:ea typeface="微软雅黑" panose="020B0503020204020204" pitchFamily="34" charset="-122"/>
              </a:rPr>
              <a:t>APP</a:t>
            </a:r>
            <a:r>
              <a:rPr lang="zh-CN" altLang="en-US" b="1" dirty="0" smtClean="0">
                <a:latin typeface="微软雅黑" panose="020B0503020204020204" pitchFamily="34" charset="-122"/>
                <a:ea typeface="微软雅黑" panose="020B0503020204020204" pitchFamily="34" charset="-122"/>
              </a:rPr>
              <a:t>下载地址：</a:t>
            </a:r>
            <a:r>
              <a:rPr lang="en-US" altLang="zh-CN" b="1" dirty="0">
                <a:latin typeface="微软雅黑" panose="020B0503020204020204" pitchFamily="34" charset="-122"/>
                <a:ea typeface="微软雅黑" panose="020B0503020204020204" pitchFamily="34" charset="-122"/>
              </a:rPr>
              <a:t>http://182.50.1.107:8080/i/ios.html</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692377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44726" y="174897"/>
            <a:ext cx="8433897" cy="683232"/>
          </a:xfrm>
        </p:spPr>
        <p:txBody>
          <a:bodyPr>
            <a:noAutofit/>
          </a:bodyPr>
          <a:lstStyle/>
          <a:p>
            <a:r>
              <a:rPr lang="zh-CN" altLang="en-US" sz="4000" b="1" dirty="0" smtClean="0">
                <a:solidFill>
                  <a:schemeClr val="bg1"/>
                </a:solidFill>
                <a:latin typeface="微软雅黑" panose="020B0503020204020204" pitchFamily="34" charset="-122"/>
                <a:ea typeface="微软雅黑" panose="020B0503020204020204" pitchFamily="34" charset="-122"/>
              </a:rPr>
              <a:t>商户开通</a:t>
            </a:r>
            <a:r>
              <a:rPr lang="en-US" altLang="zh-CN" sz="4000" b="1" dirty="0" smtClean="0">
                <a:solidFill>
                  <a:schemeClr val="bg1"/>
                </a:solidFill>
                <a:latin typeface="微软雅黑" panose="020B0503020204020204" pitchFamily="34" charset="-122"/>
                <a:ea typeface="微软雅黑" panose="020B0503020204020204" pitchFamily="34" charset="-122"/>
              </a:rPr>
              <a:t>-</a:t>
            </a:r>
            <a:r>
              <a:rPr lang="zh-CN" altLang="en-US" sz="4000" b="1" dirty="0" smtClean="0">
                <a:solidFill>
                  <a:schemeClr val="bg1"/>
                </a:solidFill>
                <a:latin typeface="微软雅黑" panose="020B0503020204020204" pitchFamily="34" charset="-122"/>
                <a:ea typeface="微软雅黑" panose="020B0503020204020204" pitchFamily="34" charset="-122"/>
              </a:rPr>
              <a:t>手机端上传资料</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838200" y="2033516"/>
            <a:ext cx="10515600" cy="4550164"/>
          </a:xfrm>
        </p:spPr>
        <p:txBody>
          <a:bodyPr>
            <a:normAutofit fontScale="32500" lnSpcReduction="20000"/>
          </a:bodyPr>
          <a:lstStyle/>
          <a:p>
            <a:pPr marL="0" indent="0">
              <a:lnSpc>
                <a:spcPct val="120000"/>
              </a:lnSpc>
              <a:buNone/>
              <a:defRPr/>
            </a:pPr>
            <a:r>
              <a:rPr lang="zh-CN" altLang="en-US" sz="5500" b="1" dirty="0" smtClean="0">
                <a:latin typeface="微软雅黑" panose="020B0503020204020204" pitchFamily="34" charset="-122"/>
                <a:ea typeface="微软雅黑" panose="020B0503020204020204" pitchFamily="34" charset="-122"/>
              </a:rPr>
              <a:t>企业法人</a:t>
            </a:r>
            <a:r>
              <a:rPr lang="zh-CN" altLang="en-US" sz="5500" b="1" dirty="0">
                <a:latin typeface="微软雅黑" panose="020B0503020204020204" pitchFamily="34" charset="-122"/>
                <a:ea typeface="微软雅黑" panose="020B0503020204020204" pitchFamily="34" charset="-122"/>
              </a:rPr>
              <a:t>压缩包文件：协议首页</a:t>
            </a:r>
            <a:r>
              <a:rPr lang="en-US" altLang="zh-CN" sz="5500" b="1" dirty="0">
                <a:latin typeface="微软雅黑" panose="020B0503020204020204" pitchFamily="34" charset="-122"/>
                <a:ea typeface="微软雅黑" panose="020B0503020204020204" pitchFamily="34" charset="-122"/>
              </a:rPr>
              <a:t>+</a:t>
            </a:r>
            <a:r>
              <a:rPr lang="zh-CN" altLang="en-US" sz="5500" b="1" dirty="0">
                <a:latin typeface="微软雅黑" panose="020B0503020204020204" pitchFamily="34" charset="-122"/>
                <a:ea typeface="微软雅黑" panose="020B0503020204020204" pitchFamily="34" charset="-122"/>
              </a:rPr>
              <a:t>五证复印件</a:t>
            </a:r>
            <a:r>
              <a:rPr lang="en-US" altLang="zh-CN" sz="5500" b="1" dirty="0">
                <a:latin typeface="微软雅黑" panose="020B0503020204020204" pitchFamily="34" charset="-122"/>
                <a:ea typeface="微软雅黑" panose="020B0503020204020204" pitchFamily="34" charset="-122"/>
              </a:rPr>
              <a:t>+</a:t>
            </a:r>
            <a:r>
              <a:rPr lang="zh-CN" altLang="en-US" sz="5500" b="1" dirty="0">
                <a:latin typeface="微软雅黑" panose="020B0503020204020204" pitchFamily="34" charset="-122"/>
                <a:ea typeface="微软雅黑" panose="020B0503020204020204" pitchFamily="34" charset="-122"/>
              </a:rPr>
              <a:t>电子照片</a:t>
            </a:r>
            <a:r>
              <a:rPr lang="zh-CN" altLang="en-US" sz="5500" b="1" dirty="0" smtClean="0">
                <a:latin typeface="微软雅黑" panose="020B0503020204020204" pitchFamily="34" charset="-122"/>
                <a:ea typeface="微软雅黑" panose="020B0503020204020204" pitchFamily="34" charset="-122"/>
              </a:rPr>
              <a:t>原件</a:t>
            </a:r>
            <a:endParaRPr lang="en-US" altLang="zh-CN" sz="5500" b="1" dirty="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a:p>
            <a:pPr>
              <a:lnSpc>
                <a:spcPct val="120000"/>
              </a:lnSpc>
              <a:defRPr/>
            </a:pPr>
            <a:r>
              <a:rPr lang="en-US" altLang="zh-CN" sz="5500" b="1" dirty="0">
                <a:latin typeface="微软雅黑" panose="020B0503020204020204" pitchFamily="34" charset="-122"/>
                <a:ea typeface="微软雅黑" panose="020B0503020204020204" pitchFamily="34" charset="-122"/>
                <a:cs typeface="Arial" panose="020B0604020202020204" pitchFamily="34" charset="0"/>
              </a:rPr>
              <a:t>1</a:t>
            </a:r>
            <a:r>
              <a:rPr lang="zh-CN" altLang="en-US" sz="5500" b="1" dirty="0">
                <a:latin typeface="微软雅黑" panose="020B0503020204020204" pitchFamily="34" charset="-122"/>
                <a:ea typeface="微软雅黑" panose="020B0503020204020204" pitchFamily="34" charset="-122"/>
                <a:cs typeface="Arial" panose="020B0604020202020204" pitchFamily="34" charset="0"/>
              </a:rPr>
              <a:t>、</a:t>
            </a:r>
            <a:r>
              <a:rPr lang="zh-CN" altLang="zh-CN" sz="5500" b="1" dirty="0">
                <a:latin typeface="微软雅黑" panose="020B0503020204020204" pitchFamily="34" charset="-122"/>
                <a:ea typeface="微软雅黑" panose="020B0503020204020204" pitchFamily="34" charset="-122"/>
                <a:cs typeface="Arial" panose="020B0604020202020204" pitchFamily="34" charset="0"/>
              </a:rPr>
              <a:t>营业执照正本或副本（已办理</a:t>
            </a:r>
            <a:r>
              <a:rPr lang="zh-CN" altLang="en-US" sz="5500" b="1" dirty="0">
                <a:latin typeface="微软雅黑" panose="020B0503020204020204" pitchFamily="34" charset="-122"/>
                <a:ea typeface="微软雅黑" panose="020B0503020204020204" pitchFamily="34" charset="-122"/>
                <a:cs typeface="Arial" panose="020B0604020202020204" pitchFamily="34" charset="0"/>
              </a:rPr>
              <a:t>上一</a:t>
            </a:r>
            <a:r>
              <a:rPr lang="zh-CN" altLang="zh-CN" sz="5500" b="1" dirty="0">
                <a:latin typeface="微软雅黑" panose="020B0503020204020204" pitchFamily="34" charset="-122"/>
                <a:ea typeface="微软雅黑" panose="020B0503020204020204" pitchFamily="34" charset="-122"/>
                <a:cs typeface="Arial" panose="020B0604020202020204" pitchFamily="34" charset="0"/>
              </a:rPr>
              <a:t>年</a:t>
            </a:r>
            <a:r>
              <a:rPr lang="zh-CN" altLang="en-US" sz="5500" b="1" dirty="0">
                <a:latin typeface="微软雅黑" panose="020B0503020204020204" pitchFamily="34" charset="-122"/>
                <a:ea typeface="微软雅黑" panose="020B0503020204020204" pitchFamily="34" charset="-122"/>
                <a:cs typeface="Arial" panose="020B0604020202020204" pitchFamily="34" charset="0"/>
              </a:rPr>
              <a:t>度年</a:t>
            </a:r>
            <a:r>
              <a:rPr lang="zh-CN" altLang="zh-CN" sz="5500" b="1" dirty="0">
                <a:latin typeface="微软雅黑" panose="020B0503020204020204" pitchFamily="34" charset="-122"/>
                <a:ea typeface="微软雅黑" panose="020B0503020204020204" pitchFamily="34" charset="-122"/>
                <a:cs typeface="Arial" panose="020B0604020202020204" pitchFamily="34" charset="0"/>
              </a:rPr>
              <a:t>检</a:t>
            </a:r>
            <a:r>
              <a:rPr lang="zh-CN" altLang="en-US" sz="5500" b="1" dirty="0">
                <a:latin typeface="微软雅黑" panose="020B0503020204020204" pitchFamily="34" charset="-122"/>
                <a:ea typeface="微软雅黑" panose="020B0503020204020204" pitchFamily="34" charset="-122"/>
                <a:cs typeface="Arial" panose="020B0604020202020204" pitchFamily="34" charset="0"/>
              </a:rPr>
              <a:t>，签署时至营业执照有效期满应不少于一个月</a:t>
            </a:r>
            <a:r>
              <a:rPr lang="en-US" altLang="zh-CN" sz="5500" b="1" dirty="0">
                <a:latin typeface="微软雅黑" panose="020B0503020204020204" pitchFamily="34" charset="-122"/>
                <a:ea typeface="微软雅黑" panose="020B0503020204020204" pitchFamily="34" charset="-122"/>
                <a:cs typeface="Arial" panose="020B0604020202020204" pitchFamily="34" charset="0"/>
              </a:rPr>
              <a:t>)</a:t>
            </a:r>
            <a:endParaRPr lang="zh-CN" altLang="zh-CN" sz="5500" b="1" dirty="0">
              <a:latin typeface="微软雅黑" panose="020B0503020204020204" pitchFamily="34" charset="-122"/>
              <a:ea typeface="微软雅黑" panose="020B0503020204020204" pitchFamily="34" charset="-122"/>
              <a:cs typeface="Arial" panose="020B0604020202020204" pitchFamily="34" charset="0"/>
            </a:endParaRPr>
          </a:p>
          <a:p>
            <a:pPr>
              <a:lnSpc>
                <a:spcPct val="120000"/>
              </a:lnSpc>
              <a:defRPr/>
            </a:pPr>
            <a:r>
              <a:rPr lang="en-US" altLang="zh-CN" sz="5500" b="1" dirty="0">
                <a:latin typeface="微软雅黑" panose="020B0503020204020204" pitchFamily="34" charset="-122"/>
                <a:ea typeface="微软雅黑" panose="020B0503020204020204" pitchFamily="34" charset="-122"/>
                <a:cs typeface="Arial" panose="020B0604020202020204" pitchFamily="34" charset="0"/>
              </a:rPr>
              <a:t>2</a:t>
            </a:r>
            <a:r>
              <a:rPr lang="zh-CN" altLang="en-US" sz="5500" b="1" dirty="0">
                <a:latin typeface="微软雅黑" panose="020B0503020204020204" pitchFamily="34" charset="-122"/>
                <a:ea typeface="微软雅黑" panose="020B0503020204020204" pitchFamily="34" charset="-122"/>
                <a:cs typeface="Arial" panose="020B0604020202020204" pitchFamily="34" charset="0"/>
              </a:rPr>
              <a:t>、</a:t>
            </a:r>
            <a:r>
              <a:rPr lang="zh-CN" altLang="zh-CN" sz="5500" b="1" dirty="0">
                <a:latin typeface="微软雅黑" panose="020B0503020204020204" pitchFamily="34" charset="-122"/>
                <a:ea typeface="微软雅黑" panose="020B0503020204020204" pitchFamily="34" charset="-122"/>
                <a:cs typeface="Arial" panose="020B0604020202020204" pitchFamily="34" charset="0"/>
              </a:rPr>
              <a:t>税务登记</a:t>
            </a:r>
            <a:r>
              <a:rPr lang="zh-CN" altLang="zh-CN" sz="5500" b="1" dirty="0" smtClean="0">
                <a:latin typeface="微软雅黑" panose="020B0503020204020204" pitchFamily="34" charset="-122"/>
                <a:ea typeface="微软雅黑" panose="020B0503020204020204" pitchFamily="34" charset="-122"/>
                <a:cs typeface="Arial" panose="020B0604020202020204" pitchFamily="34" charset="0"/>
              </a:rPr>
              <a:t>证件（有效期内）</a:t>
            </a:r>
            <a:endParaRPr lang="zh-CN" altLang="zh-CN" sz="5500" b="1" dirty="0">
              <a:latin typeface="微软雅黑" panose="020B0503020204020204" pitchFamily="34" charset="-122"/>
              <a:ea typeface="微软雅黑" panose="020B0503020204020204" pitchFamily="34" charset="-122"/>
              <a:cs typeface="Arial" panose="020B0604020202020204" pitchFamily="34" charset="0"/>
            </a:endParaRPr>
          </a:p>
          <a:p>
            <a:pPr>
              <a:lnSpc>
                <a:spcPct val="120000"/>
              </a:lnSpc>
              <a:defRPr/>
            </a:pPr>
            <a:r>
              <a:rPr lang="en-US" altLang="zh-CN" sz="5500" b="1" dirty="0">
                <a:latin typeface="微软雅黑" panose="020B0503020204020204" pitchFamily="34" charset="-122"/>
                <a:ea typeface="微软雅黑" panose="020B0503020204020204" pitchFamily="34" charset="-122"/>
                <a:cs typeface="Arial" panose="020B0604020202020204" pitchFamily="34" charset="0"/>
              </a:rPr>
              <a:t>3</a:t>
            </a:r>
            <a:r>
              <a:rPr lang="zh-CN" altLang="en-US" sz="5500" b="1" dirty="0">
                <a:latin typeface="微软雅黑" panose="020B0503020204020204" pitchFamily="34" charset="-122"/>
                <a:ea typeface="微软雅黑" panose="020B0503020204020204" pitchFamily="34" charset="-122"/>
                <a:cs typeface="Arial" panose="020B0604020202020204" pitchFamily="34" charset="0"/>
              </a:rPr>
              <a:t>、</a:t>
            </a:r>
            <a:r>
              <a:rPr lang="zh-CN" altLang="zh-CN" sz="5500" b="1" dirty="0">
                <a:latin typeface="微软雅黑" panose="020B0503020204020204" pitchFamily="34" charset="-122"/>
                <a:ea typeface="微软雅黑" panose="020B0503020204020204" pitchFamily="34" charset="-122"/>
                <a:cs typeface="Arial" panose="020B0604020202020204" pitchFamily="34" charset="0"/>
              </a:rPr>
              <a:t>组织机构代码</a:t>
            </a:r>
            <a:r>
              <a:rPr lang="zh-CN" altLang="zh-CN" sz="5500" b="1" dirty="0" smtClean="0">
                <a:latin typeface="微软雅黑" panose="020B0503020204020204" pitchFamily="34" charset="-122"/>
                <a:ea typeface="微软雅黑" panose="020B0503020204020204" pitchFamily="34" charset="-122"/>
                <a:cs typeface="Arial" panose="020B0604020202020204" pitchFamily="34" charset="0"/>
              </a:rPr>
              <a:t>证（有效期内）</a:t>
            </a:r>
            <a:endParaRPr lang="zh-CN" altLang="zh-CN" sz="5500" b="1" dirty="0">
              <a:latin typeface="微软雅黑" panose="020B0503020204020204" pitchFamily="34" charset="-122"/>
              <a:ea typeface="微软雅黑" panose="020B0503020204020204" pitchFamily="34" charset="-122"/>
              <a:cs typeface="Arial" panose="020B0604020202020204" pitchFamily="34" charset="0"/>
            </a:endParaRPr>
          </a:p>
          <a:p>
            <a:pPr>
              <a:lnSpc>
                <a:spcPct val="120000"/>
              </a:lnSpc>
              <a:defRPr/>
            </a:pPr>
            <a:r>
              <a:rPr lang="en-US" altLang="zh-CN" sz="5500" b="1" dirty="0">
                <a:latin typeface="微软雅黑" panose="020B0503020204020204" pitchFamily="34" charset="-122"/>
                <a:ea typeface="微软雅黑" panose="020B0503020204020204" pitchFamily="34" charset="-122"/>
                <a:cs typeface="Arial" panose="020B0604020202020204" pitchFamily="34" charset="0"/>
              </a:rPr>
              <a:t>4</a:t>
            </a:r>
            <a:r>
              <a:rPr lang="zh-CN" altLang="en-US" sz="5500" b="1" dirty="0">
                <a:latin typeface="微软雅黑" panose="020B0503020204020204" pitchFamily="34" charset="-122"/>
                <a:ea typeface="微软雅黑" panose="020B0503020204020204" pitchFamily="34" charset="-122"/>
                <a:cs typeface="Arial" panose="020B0604020202020204" pitchFamily="34" charset="0"/>
              </a:rPr>
              <a:t>、</a:t>
            </a:r>
            <a:r>
              <a:rPr lang="zh-CN" altLang="zh-CN" sz="5500" b="1" dirty="0">
                <a:latin typeface="微软雅黑" panose="020B0503020204020204" pitchFamily="34" charset="-122"/>
                <a:ea typeface="微软雅黑" panose="020B0503020204020204" pitchFamily="34" charset="-122"/>
                <a:cs typeface="Arial" panose="020B0604020202020204" pitchFamily="34" charset="0"/>
              </a:rPr>
              <a:t>法定代表人身份证明</a:t>
            </a:r>
            <a:r>
              <a:rPr lang="zh-CN" altLang="zh-CN" sz="5500" b="1" dirty="0" smtClean="0">
                <a:latin typeface="微软雅黑" panose="020B0503020204020204" pitchFamily="34" charset="-122"/>
                <a:ea typeface="微软雅黑" panose="020B0503020204020204" pitchFamily="34" charset="-122"/>
                <a:cs typeface="Arial" panose="020B0604020202020204" pitchFamily="34" charset="0"/>
              </a:rPr>
              <a:t>文件（</a:t>
            </a:r>
            <a:r>
              <a:rPr lang="zh-CN" altLang="en-US" sz="5500" b="1" dirty="0" smtClean="0">
                <a:latin typeface="微软雅黑" panose="020B0503020204020204" pitchFamily="34" charset="-122"/>
                <a:ea typeface="微软雅黑" panose="020B0503020204020204" pitchFamily="34" charset="-122"/>
                <a:cs typeface="Arial" panose="020B0604020202020204" pitchFamily="34" charset="0"/>
              </a:rPr>
              <a:t>可接受港澳台居民的身份证明，证件须在有效期内，关键信息清晰，包括法人姓名、法人身份证号码以及身份证有效期，新版身份证需正反面复印，临时身份证不予以申请</a:t>
            </a:r>
            <a:r>
              <a:rPr lang="zh-CN" altLang="zh-CN" sz="5500" b="1" dirty="0" smtClean="0">
                <a:latin typeface="微软雅黑" panose="020B0503020204020204" pitchFamily="34" charset="-122"/>
                <a:ea typeface="微软雅黑" panose="020B0503020204020204" pitchFamily="34" charset="-122"/>
                <a:cs typeface="Arial" panose="020B0604020202020204" pitchFamily="34" charset="0"/>
              </a:rPr>
              <a:t>）</a:t>
            </a:r>
          </a:p>
          <a:p>
            <a:pPr>
              <a:lnSpc>
                <a:spcPct val="120000"/>
              </a:lnSpc>
              <a:defRPr/>
            </a:pPr>
            <a:r>
              <a:rPr lang="en-US" altLang="zh-CN" sz="5500" b="1" dirty="0" smtClean="0">
                <a:latin typeface="微软雅黑" panose="020B0503020204020204" pitchFamily="34" charset="-122"/>
                <a:ea typeface="微软雅黑" panose="020B0503020204020204" pitchFamily="34" charset="-122"/>
                <a:cs typeface="Arial" panose="020B0604020202020204" pitchFamily="34" charset="0"/>
              </a:rPr>
              <a:t>5</a:t>
            </a:r>
            <a:r>
              <a:rPr lang="zh-CN" altLang="en-US" sz="5500" b="1" dirty="0" smtClean="0">
                <a:latin typeface="微软雅黑" panose="020B0503020204020204" pitchFamily="34" charset="-122"/>
                <a:ea typeface="微软雅黑" panose="020B0503020204020204" pitchFamily="34" charset="-122"/>
                <a:cs typeface="Arial" panose="020B0604020202020204" pitchFamily="34" charset="0"/>
              </a:rPr>
              <a:t>、</a:t>
            </a:r>
            <a:r>
              <a:rPr lang="zh-CN" altLang="zh-CN" sz="5500" b="1" dirty="0" smtClean="0">
                <a:latin typeface="微软雅黑" panose="020B0503020204020204" pitchFamily="34" charset="-122"/>
                <a:ea typeface="微软雅黑" panose="020B0503020204020204" pitchFamily="34" charset="-122"/>
                <a:cs typeface="Arial" panose="020B0604020202020204" pitchFamily="34" charset="0"/>
              </a:rPr>
              <a:t>银行开户许可证（对公账户与商户营业执照上的注册名称一致，银行账号、开户名及开户银行清晰可见</a:t>
            </a:r>
            <a:r>
              <a:rPr lang="zh-CN" altLang="en-US" sz="5500" b="1" dirty="0" smtClean="0">
                <a:latin typeface="微软雅黑" panose="020B0503020204020204" pitchFamily="34" charset="-122"/>
                <a:ea typeface="微软雅黑" panose="020B0503020204020204" pitchFamily="34" charset="-122"/>
                <a:cs typeface="Arial" panose="020B0604020202020204" pitchFamily="34" charset="0"/>
              </a:rPr>
              <a:t>；若使用一般户作为结算账户，可提供印鉴卡、银行流水账单或写有商户结算账户信息的文件</a:t>
            </a:r>
            <a:r>
              <a:rPr lang="zh-CN" altLang="zh-CN" sz="5500" b="1" dirty="0" smtClean="0">
                <a:latin typeface="微软雅黑" panose="020B0503020204020204" pitchFamily="34" charset="-122"/>
                <a:ea typeface="微软雅黑" panose="020B0503020204020204" pitchFamily="34" charset="-122"/>
                <a:cs typeface="Arial" panose="020B0604020202020204" pitchFamily="34" charset="0"/>
              </a:rPr>
              <a:t>）</a:t>
            </a:r>
            <a:endParaRPr lang="en-US" altLang="zh-CN" sz="5500" b="1" dirty="0" smtClean="0">
              <a:latin typeface="微软雅黑" panose="020B0503020204020204" pitchFamily="34" charset="-122"/>
              <a:ea typeface="微软雅黑" panose="020B0503020204020204" pitchFamily="34" charset="-122"/>
              <a:cs typeface="Arial" panose="020B0604020202020204" pitchFamily="34" charset="0"/>
            </a:endParaRPr>
          </a:p>
          <a:p>
            <a:pPr marL="0" indent="0">
              <a:lnSpc>
                <a:spcPct val="120000"/>
              </a:lnSpc>
              <a:buNone/>
              <a:defRPr/>
            </a:pPr>
            <a:r>
              <a:rPr lang="zh-CN" altLang="en-US" sz="5500" b="1" i="1" dirty="0" smtClean="0">
                <a:solidFill>
                  <a:srgbClr val="FF0000"/>
                </a:solidFill>
                <a:latin typeface="微软雅黑" panose="020B0503020204020204" pitchFamily="34" charset="-122"/>
                <a:ea typeface="微软雅黑" panose="020B0503020204020204" pitchFamily="34" charset="-122"/>
                <a:cs typeface="Arial" panose="020B0604020202020204" pitchFamily="34" charset="0"/>
              </a:rPr>
              <a:t>以上</a:t>
            </a:r>
            <a:r>
              <a:rPr lang="zh-CN" altLang="en-US" sz="5500" b="1" i="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五证资料必须为复印件并加盖公章</a:t>
            </a:r>
            <a:endParaRPr lang="zh-CN" altLang="zh-CN" sz="5500" b="1" i="1" dirty="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a:p>
            <a:pPr>
              <a:lnSpc>
                <a:spcPct val="120000"/>
              </a:lnSpc>
              <a:defRPr/>
            </a:pPr>
            <a:r>
              <a:rPr lang="en-US" altLang="zh-CN" sz="5500" b="1" dirty="0">
                <a:latin typeface="微软雅黑" panose="020B0503020204020204" pitchFamily="34" charset="-122"/>
                <a:ea typeface="微软雅黑" panose="020B0503020204020204" pitchFamily="34" charset="-122"/>
                <a:cs typeface="Arial" panose="020B0604020202020204" pitchFamily="34" charset="0"/>
              </a:rPr>
              <a:t>6</a:t>
            </a:r>
            <a:r>
              <a:rPr lang="zh-CN" altLang="en-US" sz="5500" b="1" dirty="0">
                <a:latin typeface="微软雅黑" panose="020B0503020204020204" pitchFamily="34" charset="-122"/>
                <a:ea typeface="微软雅黑" panose="020B0503020204020204" pitchFamily="34" charset="-122"/>
                <a:cs typeface="Arial" panose="020B0604020202020204" pitchFamily="34" charset="0"/>
              </a:rPr>
              <a:t>、</a:t>
            </a:r>
            <a:r>
              <a:rPr lang="zh-CN" altLang="zh-CN" sz="5500" b="1" dirty="0">
                <a:latin typeface="微软雅黑" panose="020B0503020204020204" pitchFamily="34" charset="-122"/>
                <a:ea typeface="微软雅黑" panose="020B0503020204020204" pitchFamily="34" charset="-122"/>
                <a:cs typeface="Arial" panose="020B0604020202020204" pitchFamily="34" charset="0"/>
              </a:rPr>
              <a:t>商户营业场所照片，应包含商户实际经营柜台、门头、商户地址（最少三张）</a:t>
            </a:r>
            <a:r>
              <a:rPr lang="zh-CN" altLang="en-US" sz="5500" b="1" dirty="0">
                <a:latin typeface="微软雅黑" panose="020B0503020204020204" pitchFamily="34" charset="-122"/>
                <a:ea typeface="微软雅黑" panose="020B0503020204020204" pitchFamily="34" charset="-122"/>
                <a:cs typeface="Arial" panose="020B0604020202020204" pitchFamily="34" charset="0"/>
              </a:rPr>
              <a:t>（电子版原件照片，</a:t>
            </a:r>
            <a:r>
              <a:rPr lang="zh-CN" altLang="zh-CN" sz="5500" b="1" dirty="0">
                <a:latin typeface="微软雅黑" panose="020B0503020204020204" pitchFamily="34" charset="-122"/>
                <a:ea typeface="微软雅黑" panose="020B0503020204020204" pitchFamily="34" charset="-122"/>
                <a:cs typeface="Arial" panose="020B0604020202020204" pitchFamily="34" charset="0"/>
              </a:rPr>
              <a:t>能充分证明商户的真实经营情况</a:t>
            </a:r>
            <a:r>
              <a:rPr lang="zh-CN" altLang="en-US" sz="5500" b="1" dirty="0">
                <a:latin typeface="微软雅黑" panose="020B0503020204020204" pitchFamily="34" charset="-122"/>
                <a:ea typeface="微软雅黑" panose="020B0503020204020204" pitchFamily="34" charset="-122"/>
                <a:cs typeface="Arial" panose="020B0604020202020204" pitchFamily="34" charset="0"/>
              </a:rPr>
              <a:t>）</a:t>
            </a:r>
          </a:p>
          <a:p>
            <a:endParaRPr lang="zh-CN" altLang="en-US" dirty="0"/>
          </a:p>
        </p:txBody>
      </p:sp>
      <p:sp>
        <p:nvSpPr>
          <p:cNvPr id="4" name="文本框 3"/>
          <p:cNvSpPr txBox="1"/>
          <p:nvPr/>
        </p:nvSpPr>
        <p:spPr>
          <a:xfrm>
            <a:off x="4063533" y="1393307"/>
            <a:ext cx="5596282" cy="523220"/>
          </a:xfrm>
          <a:prstGeom prst="rect">
            <a:avLst/>
          </a:prstGeom>
          <a:noFill/>
        </p:spPr>
        <p:txBody>
          <a:bodyPr wrap="square" rtlCol="0">
            <a:spAutoFit/>
          </a:bodyPr>
          <a:lstStyle/>
          <a:p>
            <a:r>
              <a:rPr lang="zh-CN" altLang="en-US" sz="2800" b="1" dirty="0">
                <a:latin typeface="微软雅黑" pitchFamily="34" charset="-122"/>
                <a:ea typeface="微软雅黑" panose="020B0503020204020204" pitchFamily="34" charset="-122"/>
              </a:rPr>
              <a:t>手机端上传商户</a:t>
            </a:r>
            <a:r>
              <a:rPr lang="zh-CN" altLang="en-US" sz="2800" b="1" dirty="0" smtClean="0">
                <a:latin typeface="微软雅黑" pitchFamily="34" charset="-122"/>
                <a:ea typeface="微软雅黑" panose="020B0503020204020204" pitchFamily="34" charset="-122"/>
              </a:rPr>
              <a:t>资料</a:t>
            </a:r>
            <a:endParaRPr lang="en-US" altLang="zh-CN" sz="2800" b="1" dirty="0">
              <a:latin typeface="微软雅黑" pitchFamily="34" charset="-122"/>
              <a:ea typeface="微软雅黑" pitchFamily="34" charset="-122"/>
            </a:endParaRPr>
          </a:p>
        </p:txBody>
      </p:sp>
      <p:sp>
        <p:nvSpPr>
          <p:cNvPr id="5" name="灯片编号占位符 4"/>
          <p:cNvSpPr>
            <a:spLocks noGrp="1"/>
          </p:cNvSpPr>
          <p:nvPr>
            <p:ph type="sldNum" sz="quarter" idx="12"/>
          </p:nvPr>
        </p:nvSpPr>
        <p:spPr/>
        <p:txBody>
          <a:bodyPr/>
          <a:lstStyle/>
          <a:p>
            <a:fld id="{C5A74718-614D-468F-B61D-7DF6A49F91B6}" type="slidenum">
              <a:rPr lang="zh-CN" altLang="en-US" smtClean="0"/>
              <a:t>11</a:t>
            </a:fld>
            <a:endParaRPr lang="zh-CN" altLang="en-US"/>
          </a:p>
        </p:txBody>
      </p:sp>
    </p:spTree>
    <p:extLst>
      <p:ext uri="{BB962C8B-B14F-4D97-AF65-F5344CB8AC3E}">
        <p14:creationId xmlns:p14="http://schemas.microsoft.com/office/powerpoint/2010/main" val="2800342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78700" y="0"/>
            <a:ext cx="8934157" cy="975360"/>
          </a:xfrm>
        </p:spPr>
        <p:txBody>
          <a:bodyP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商户开通</a:t>
            </a:r>
            <a:r>
              <a:rPr lang="en-US" altLang="zh-CN" sz="4000" b="1" dirty="0" smtClean="0">
                <a:solidFill>
                  <a:schemeClr val="bg1"/>
                </a:solidFill>
                <a:latin typeface="微软雅黑" panose="020B0503020204020204" pitchFamily="34" charset="-122"/>
                <a:ea typeface="微软雅黑" panose="020B0503020204020204" pitchFamily="34" charset="-122"/>
              </a:rPr>
              <a:t>-WEB</a:t>
            </a:r>
            <a:r>
              <a:rPr lang="zh-CN" altLang="en-US" sz="4000" b="1" dirty="0" smtClean="0">
                <a:solidFill>
                  <a:schemeClr val="bg1"/>
                </a:solidFill>
                <a:latin typeface="微软雅黑" panose="020B0503020204020204" pitchFamily="34" charset="-122"/>
                <a:ea typeface="微软雅黑" panose="020B0503020204020204" pitchFamily="34" charset="-122"/>
              </a:rPr>
              <a:t>端商户基本信息</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526078" y="1277598"/>
            <a:ext cx="10827722" cy="640032"/>
          </a:xfrm>
        </p:spPr>
        <p:txBody>
          <a:bodyPr>
            <a:normAutofit fontScale="85000" lnSpcReduction="20000"/>
          </a:bodyPr>
          <a:lstStyle/>
          <a:p>
            <a:pPr marL="0" indent="0">
              <a:lnSpc>
                <a:spcPct val="160000"/>
              </a:lnSpc>
              <a:buNone/>
            </a:pPr>
            <a:r>
              <a:rPr lang="en-US" altLang="zh-CN" b="1" dirty="0" smtClean="0">
                <a:latin typeface="微软雅黑" panose="020B0503020204020204" pitchFamily="34" charset="-122"/>
                <a:ea typeface="微软雅黑" panose="020B0503020204020204" pitchFamily="34" charset="-122"/>
              </a:rPr>
              <a:t>WEB</a:t>
            </a:r>
            <a:r>
              <a:rPr lang="zh-CN" altLang="en-US" b="1" dirty="0" smtClean="0">
                <a:latin typeface="微软雅黑" panose="020B0503020204020204" pitchFamily="34" charset="-122"/>
                <a:ea typeface="微软雅黑" panose="020B0503020204020204" pitchFamily="34" charset="-122"/>
              </a:rPr>
              <a:t>端操作路径：</a:t>
            </a:r>
            <a:r>
              <a:rPr lang="en-US" altLang="zh-CN" b="1" dirty="0" smtClean="0">
                <a:latin typeface="微软雅黑" panose="020B0503020204020204" pitchFamily="34" charset="-122"/>
                <a:ea typeface="微软雅黑" panose="020B0503020204020204" pitchFamily="34" charset="-122"/>
              </a:rPr>
              <a:t>POS</a:t>
            </a:r>
            <a:r>
              <a:rPr lang="zh-CN" altLang="zh-CN" b="1" dirty="0">
                <a:latin typeface="微软雅黑" panose="020B0503020204020204" pitchFamily="34" charset="-122"/>
                <a:ea typeface="微软雅黑" panose="020B0503020204020204" pitchFamily="34" charset="-122"/>
              </a:rPr>
              <a:t>收单作业系统</a:t>
            </a:r>
            <a:r>
              <a:rPr lang="en-US" altLang="zh-CN" b="1" dirty="0">
                <a:latin typeface="微软雅黑" panose="020B0503020204020204" pitchFamily="34" charset="-122"/>
                <a:ea typeface="微软雅黑" panose="020B0503020204020204" pitchFamily="34" charset="-122"/>
              </a:rPr>
              <a:t>-&gt;</a:t>
            </a:r>
            <a:r>
              <a:rPr lang="zh-CN" altLang="zh-CN" b="1" dirty="0">
                <a:latin typeface="微软雅黑" panose="020B0503020204020204" pitchFamily="34" charset="-122"/>
                <a:ea typeface="微软雅黑" panose="020B0503020204020204" pitchFamily="34" charset="-122"/>
              </a:rPr>
              <a:t>商户管理</a:t>
            </a:r>
            <a:r>
              <a:rPr lang="en-US" altLang="zh-CN" b="1" dirty="0">
                <a:latin typeface="微软雅黑" panose="020B0503020204020204" pitchFamily="34" charset="-122"/>
                <a:ea typeface="微软雅黑" panose="020B0503020204020204" pitchFamily="34" charset="-122"/>
              </a:rPr>
              <a:t>-&gt; </a:t>
            </a:r>
            <a:r>
              <a:rPr lang="zh-CN" altLang="zh-CN" b="1" dirty="0">
                <a:latin typeface="微软雅黑" panose="020B0503020204020204" pitchFamily="34" charset="-122"/>
                <a:ea typeface="微软雅黑" panose="020B0503020204020204" pitchFamily="34" charset="-122"/>
              </a:rPr>
              <a:t>商户拓展</a:t>
            </a:r>
            <a:r>
              <a:rPr lang="en-US" altLang="zh-CN" b="1" dirty="0">
                <a:latin typeface="微软雅黑" panose="020B0503020204020204" pitchFamily="34" charset="-122"/>
                <a:ea typeface="微软雅黑" panose="020B0503020204020204" pitchFamily="34" charset="-122"/>
              </a:rPr>
              <a:t>-&gt;</a:t>
            </a:r>
            <a:r>
              <a:rPr lang="zh-CN" altLang="zh-CN" b="1" dirty="0">
                <a:latin typeface="微软雅黑" panose="020B0503020204020204" pitchFamily="34" charset="-122"/>
                <a:ea typeface="微软雅黑" panose="020B0503020204020204" pitchFamily="34" charset="-122"/>
              </a:rPr>
              <a:t>商户开通</a:t>
            </a:r>
            <a:r>
              <a:rPr lang="zh-CN" altLang="zh-CN" b="1" dirty="0" smtClean="0">
                <a:latin typeface="微软雅黑" panose="020B0503020204020204" pitchFamily="34" charset="-122"/>
                <a:ea typeface="微软雅黑" panose="020B0503020204020204" pitchFamily="34" charset="-122"/>
              </a:rPr>
              <a:t>申请</a:t>
            </a:r>
            <a:endParaRPr lang="en-US" altLang="zh-CN" b="1" dirty="0" smtClean="0">
              <a:latin typeface="微软雅黑" panose="020B0503020204020204" pitchFamily="34" charset="-122"/>
              <a:ea typeface="微软雅黑" panose="020B0503020204020204" pitchFamily="34" charset="-122"/>
            </a:endParaRPr>
          </a:p>
          <a:p>
            <a:pPr marL="0" indent="0">
              <a:buNone/>
            </a:pPr>
            <a:endParaRPr lang="zh-CN" altLang="zh-CN" b="1" dirty="0"/>
          </a:p>
          <a:p>
            <a:endParaRPr lang="zh-CN" altLang="en-US" dirty="0"/>
          </a:p>
        </p:txBody>
      </p:sp>
      <p:pic>
        <p:nvPicPr>
          <p:cNvPr id="4" name="图片 3"/>
          <p:cNvPicPr>
            <a:picLocks noChangeAspect="1"/>
          </p:cNvPicPr>
          <p:nvPr/>
        </p:nvPicPr>
        <p:blipFill>
          <a:blip r:embed="rId2"/>
          <a:stretch>
            <a:fillRect/>
          </a:stretch>
        </p:blipFill>
        <p:spPr>
          <a:xfrm>
            <a:off x="526078" y="1981153"/>
            <a:ext cx="11249025" cy="4248150"/>
          </a:xfrm>
          <a:prstGeom prst="rect">
            <a:avLst/>
          </a:prstGeom>
        </p:spPr>
      </p:pic>
      <p:sp>
        <p:nvSpPr>
          <p:cNvPr id="5" name="灯片编号占位符 4"/>
          <p:cNvSpPr>
            <a:spLocks noGrp="1"/>
          </p:cNvSpPr>
          <p:nvPr>
            <p:ph type="sldNum" sz="quarter" idx="12"/>
          </p:nvPr>
        </p:nvSpPr>
        <p:spPr/>
        <p:txBody>
          <a:bodyPr/>
          <a:lstStyle/>
          <a:p>
            <a:fld id="{C5A74718-614D-468F-B61D-7DF6A49F91B6}" type="slidenum">
              <a:rPr lang="zh-CN" altLang="en-US" smtClean="0"/>
              <a:t>12</a:t>
            </a:fld>
            <a:endParaRPr lang="zh-CN" altLang="en-US"/>
          </a:p>
        </p:txBody>
      </p:sp>
    </p:spTree>
    <p:extLst>
      <p:ext uri="{BB962C8B-B14F-4D97-AF65-F5344CB8AC3E}">
        <p14:creationId xmlns:p14="http://schemas.microsoft.com/office/powerpoint/2010/main" val="37816500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89580" y="56662"/>
            <a:ext cx="8606049" cy="868129"/>
          </a:xfrm>
        </p:spPr>
        <p:txBody>
          <a:bodyP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商户开通</a:t>
            </a:r>
            <a:r>
              <a:rPr lang="en-US" altLang="zh-CN" sz="4000" b="1" dirty="0">
                <a:solidFill>
                  <a:schemeClr val="bg1"/>
                </a:solidFill>
                <a:latin typeface="微软雅黑" panose="020B0503020204020204" pitchFamily="34" charset="-122"/>
                <a:ea typeface="微软雅黑" panose="020B0503020204020204" pitchFamily="34" charset="-122"/>
              </a:rPr>
              <a:t>-</a:t>
            </a:r>
            <a:r>
              <a:rPr lang="zh-CN" altLang="en-US" sz="4000" b="1" dirty="0" smtClean="0">
                <a:solidFill>
                  <a:schemeClr val="bg1"/>
                </a:solidFill>
                <a:latin typeface="微软雅黑" panose="020B0503020204020204" pitchFamily="34" charset="-122"/>
                <a:ea typeface="微软雅黑" panose="020B0503020204020204" pitchFamily="34" charset="-122"/>
              </a:rPr>
              <a:t>商户证照信息</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pic>
        <p:nvPicPr>
          <p:cNvPr id="4" name="内容占位符 3"/>
          <p:cNvPicPr>
            <a:picLocks noGrp="1" noChangeAspect="1"/>
          </p:cNvPicPr>
          <p:nvPr>
            <p:ph idx="1"/>
          </p:nvPr>
        </p:nvPicPr>
        <p:blipFill>
          <a:blip r:embed="rId2"/>
          <a:stretch>
            <a:fillRect/>
          </a:stretch>
        </p:blipFill>
        <p:spPr>
          <a:xfrm>
            <a:off x="1012874" y="2001012"/>
            <a:ext cx="9552564" cy="4374172"/>
          </a:xfrm>
          <a:prstGeom prst="rect">
            <a:avLst/>
          </a:prstGeom>
        </p:spPr>
      </p:pic>
      <p:sp>
        <p:nvSpPr>
          <p:cNvPr id="3" name="文本框 2"/>
          <p:cNvSpPr txBox="1"/>
          <p:nvPr/>
        </p:nvSpPr>
        <p:spPr>
          <a:xfrm>
            <a:off x="1316736" y="1477792"/>
            <a:ext cx="8407454" cy="461665"/>
          </a:xfrm>
          <a:prstGeom prst="rect">
            <a:avLst/>
          </a:prstGeom>
          <a:noFill/>
        </p:spPr>
        <p:txBody>
          <a:bodyPr wrap="square" rtlCol="0">
            <a:spAutoFit/>
          </a:bodyPr>
          <a:lstStyle/>
          <a:p>
            <a:r>
              <a:rPr lang="zh-CN" altLang="en-US" sz="2400" b="1" dirty="0" smtClean="0">
                <a:solidFill>
                  <a:srgbClr val="FF0000"/>
                </a:solidFill>
                <a:latin typeface="微软雅黑" panose="020B0503020204020204" pitchFamily="34" charset="-122"/>
                <a:ea typeface="微软雅黑" panose="020B0503020204020204" pitchFamily="34" charset="-122"/>
              </a:rPr>
              <a:t>客户经理</a:t>
            </a:r>
            <a:r>
              <a:rPr lang="zh-CN" altLang="en-US" sz="2400" b="1" dirty="0" smtClean="0">
                <a:latin typeface="微软雅黑" panose="020B0503020204020204" pitchFamily="34" charset="-122"/>
                <a:ea typeface="微软雅黑" panose="020B0503020204020204" pitchFamily="34" charset="-122"/>
              </a:rPr>
              <a:t>填写证照信息</a:t>
            </a:r>
            <a:endParaRPr lang="zh-CN" altLang="en-US" sz="2400" b="1" dirty="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2"/>
          </p:nvPr>
        </p:nvSpPr>
        <p:spPr/>
        <p:txBody>
          <a:bodyPr/>
          <a:lstStyle/>
          <a:p>
            <a:fld id="{C5A74718-614D-468F-B61D-7DF6A49F91B6}" type="slidenum">
              <a:rPr lang="zh-CN" altLang="en-US" smtClean="0"/>
              <a:t>13</a:t>
            </a:fld>
            <a:endParaRPr lang="zh-CN" altLang="en-US"/>
          </a:p>
        </p:txBody>
      </p:sp>
    </p:spTree>
    <p:extLst>
      <p:ext uri="{BB962C8B-B14F-4D97-AF65-F5344CB8AC3E}">
        <p14:creationId xmlns:p14="http://schemas.microsoft.com/office/powerpoint/2010/main" val="15749822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6471" y="0"/>
            <a:ext cx="10002672" cy="1008300"/>
          </a:xfrm>
        </p:spPr>
        <p:txBody>
          <a:bodyP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商户开通</a:t>
            </a:r>
            <a:r>
              <a:rPr lang="en-US" altLang="zh-CN" sz="4000" b="1" dirty="0">
                <a:solidFill>
                  <a:schemeClr val="bg1"/>
                </a:solidFill>
                <a:latin typeface="微软雅黑" panose="020B0503020204020204" pitchFamily="34" charset="-122"/>
                <a:ea typeface="微软雅黑" panose="020B0503020204020204" pitchFamily="34" charset="-122"/>
              </a:rPr>
              <a:t>-</a:t>
            </a:r>
            <a:r>
              <a:rPr lang="zh-CN" altLang="en-US" sz="4000" b="1" dirty="0" smtClean="0">
                <a:solidFill>
                  <a:schemeClr val="bg1"/>
                </a:solidFill>
                <a:latin typeface="微软雅黑" panose="020B0503020204020204" pitchFamily="34" charset="-122"/>
                <a:ea typeface="微软雅黑" panose="020B0503020204020204" pitchFamily="34" charset="-122"/>
              </a:rPr>
              <a:t>营业执照填写规则</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1528549" y="2838734"/>
            <a:ext cx="9552295" cy="3106217"/>
          </a:xfrm>
        </p:spPr>
        <p:txBody>
          <a:bodyPr>
            <a:normAutofit fontScale="62500" lnSpcReduction="20000"/>
          </a:bodyPr>
          <a:lstStyle/>
          <a:p>
            <a:pPr marL="0" indent="0">
              <a:lnSpc>
                <a:spcPct val="200000"/>
              </a:lnSpc>
              <a:buNone/>
            </a:pPr>
            <a:r>
              <a:rPr lang="zh-CN" altLang="en-US" sz="2900" b="1" dirty="0">
                <a:solidFill>
                  <a:srgbClr val="000000"/>
                </a:solidFill>
                <a:latin typeface="微软雅黑" panose="020B0503020204020204" pitchFamily="34" charset="-122"/>
                <a:ea typeface="微软雅黑" panose="020B0503020204020204" pitchFamily="34" charset="-122"/>
              </a:rPr>
              <a:t>营业执照有效期：</a:t>
            </a:r>
            <a:endParaRPr lang="en-US" altLang="zh-CN" sz="2900" b="1" dirty="0">
              <a:solidFill>
                <a:srgbClr val="000000"/>
              </a:solidFill>
              <a:latin typeface="微软雅黑" panose="020B0503020204020204" pitchFamily="34" charset="-122"/>
              <a:ea typeface="微软雅黑" panose="020B0503020204020204" pitchFamily="34" charset="-122"/>
            </a:endParaRPr>
          </a:p>
          <a:p>
            <a:pPr>
              <a:lnSpc>
                <a:spcPct val="200000"/>
              </a:lnSpc>
              <a:buFont typeface="Wingdings" pitchFamily="2" charset="2"/>
              <a:buChar char="ü"/>
            </a:pPr>
            <a:r>
              <a:rPr lang="en-US" altLang="zh-CN" sz="2900" b="1" dirty="0">
                <a:solidFill>
                  <a:srgbClr val="000000"/>
                </a:solidFill>
                <a:latin typeface="微软雅黑" panose="020B0503020204020204" pitchFamily="34" charset="-122"/>
                <a:ea typeface="微软雅黑" panose="020B0503020204020204" pitchFamily="34" charset="-122"/>
              </a:rPr>
              <a:t>    </a:t>
            </a:r>
            <a:r>
              <a:rPr lang="zh-CN" altLang="en-US" sz="2900" b="1" dirty="0">
                <a:solidFill>
                  <a:srgbClr val="000000"/>
                </a:solidFill>
                <a:latin typeface="微软雅黑" panose="020B0503020204020204" pitchFamily="34" charset="-122"/>
                <a:ea typeface="微软雅黑" panose="020B0503020204020204" pitchFamily="34" charset="-122"/>
              </a:rPr>
              <a:t>应与营业执照有效期一致，有效期为永久的选</a:t>
            </a:r>
            <a:r>
              <a:rPr lang="zh-CN" altLang="en-US" sz="2900" b="1" dirty="0" smtClean="0">
                <a:solidFill>
                  <a:srgbClr val="000000"/>
                </a:solidFill>
                <a:latin typeface="微软雅黑" panose="020B0503020204020204" pitchFamily="34" charset="-122"/>
                <a:ea typeface="微软雅黑" panose="020B0503020204020204" pitchFamily="34" charset="-122"/>
              </a:rPr>
              <a:t>永久</a:t>
            </a:r>
            <a:endParaRPr lang="en-US" altLang="zh-CN" sz="2900" b="1" dirty="0">
              <a:solidFill>
                <a:srgbClr val="000000"/>
              </a:solidFill>
              <a:latin typeface="微软雅黑" panose="020B0503020204020204" pitchFamily="34" charset="-122"/>
              <a:ea typeface="微软雅黑" panose="020B0503020204020204" pitchFamily="34" charset="-122"/>
            </a:endParaRPr>
          </a:p>
          <a:p>
            <a:pPr>
              <a:lnSpc>
                <a:spcPct val="200000"/>
              </a:lnSpc>
              <a:buFont typeface="Wingdings" pitchFamily="2" charset="2"/>
              <a:buChar char="ü"/>
            </a:pPr>
            <a:r>
              <a:rPr lang="en-US" altLang="zh-CN" sz="2900" b="1" dirty="0">
                <a:solidFill>
                  <a:srgbClr val="000000"/>
                </a:solidFill>
                <a:latin typeface="微软雅黑" panose="020B0503020204020204" pitchFamily="34" charset="-122"/>
                <a:ea typeface="微软雅黑" panose="020B0503020204020204" pitchFamily="34" charset="-122"/>
              </a:rPr>
              <a:t>    </a:t>
            </a:r>
            <a:r>
              <a:rPr lang="zh-CN" altLang="en-US" sz="2900" b="1" dirty="0">
                <a:solidFill>
                  <a:srgbClr val="000000"/>
                </a:solidFill>
                <a:latin typeface="微软雅黑" panose="020B0503020204020204" pitchFamily="34" charset="-122"/>
                <a:ea typeface="微软雅黑" panose="020B0503020204020204" pitchFamily="34" charset="-122"/>
              </a:rPr>
              <a:t>起始日期按照营业执照的起始日期</a:t>
            </a:r>
            <a:r>
              <a:rPr lang="zh-CN" altLang="en-US" sz="2900" b="1" dirty="0" smtClean="0">
                <a:solidFill>
                  <a:srgbClr val="000000"/>
                </a:solidFill>
                <a:latin typeface="微软雅黑" panose="020B0503020204020204" pitchFamily="34" charset="-122"/>
                <a:ea typeface="微软雅黑" panose="020B0503020204020204" pitchFamily="34" charset="-122"/>
              </a:rPr>
              <a:t>填写</a:t>
            </a:r>
            <a:endParaRPr lang="en-US" altLang="zh-CN" sz="2900" b="1" dirty="0">
              <a:solidFill>
                <a:srgbClr val="000000"/>
              </a:solidFill>
              <a:latin typeface="微软雅黑" panose="020B0503020204020204" pitchFamily="34" charset="-122"/>
              <a:ea typeface="微软雅黑" panose="020B0503020204020204" pitchFamily="34" charset="-122"/>
            </a:endParaRPr>
          </a:p>
          <a:p>
            <a:pPr>
              <a:lnSpc>
                <a:spcPct val="200000"/>
              </a:lnSpc>
              <a:buFont typeface="Wingdings" pitchFamily="2" charset="2"/>
              <a:buChar char="ü"/>
            </a:pPr>
            <a:r>
              <a:rPr lang="en-US" altLang="zh-CN" sz="2900" b="1" dirty="0">
                <a:solidFill>
                  <a:srgbClr val="000000"/>
                </a:solidFill>
                <a:latin typeface="微软雅黑" panose="020B0503020204020204" pitchFamily="34" charset="-122"/>
                <a:ea typeface="微软雅黑" panose="020B0503020204020204" pitchFamily="34" charset="-122"/>
              </a:rPr>
              <a:t>    </a:t>
            </a:r>
            <a:r>
              <a:rPr lang="zh-CN" altLang="en-US" sz="2900" b="1" dirty="0">
                <a:solidFill>
                  <a:srgbClr val="000000"/>
                </a:solidFill>
                <a:latin typeface="微软雅黑" panose="020B0503020204020204" pitchFamily="34" charset="-122"/>
                <a:ea typeface="微软雅黑" panose="020B0503020204020204" pitchFamily="34" charset="-122"/>
              </a:rPr>
              <a:t>如</a:t>
            </a:r>
            <a:r>
              <a:rPr lang="zh-CN" altLang="en-US" sz="2900" b="1" dirty="0" smtClean="0">
                <a:solidFill>
                  <a:srgbClr val="000000"/>
                </a:solidFill>
                <a:latin typeface="微软雅黑" panose="020B0503020204020204" pitchFamily="34" charset="-122"/>
                <a:ea typeface="微软雅黑" panose="020B0503020204020204" pitchFamily="34" charset="-122"/>
              </a:rPr>
              <a:t>无起始日期，按照颁发日期填写</a:t>
            </a:r>
            <a:endParaRPr lang="en-US" altLang="zh-CN" sz="2900" b="1" dirty="0">
              <a:solidFill>
                <a:srgbClr val="000000"/>
              </a:solidFill>
              <a:latin typeface="微软雅黑" panose="020B0503020204020204" pitchFamily="34" charset="-122"/>
              <a:ea typeface="微软雅黑" panose="020B0503020204020204" pitchFamily="34" charset="-122"/>
            </a:endParaRPr>
          </a:p>
          <a:p>
            <a:pPr>
              <a:lnSpc>
                <a:spcPct val="200000"/>
              </a:lnSpc>
              <a:buFont typeface="Wingdings" pitchFamily="2" charset="2"/>
              <a:buChar char="ü"/>
            </a:pPr>
            <a:r>
              <a:rPr lang="en-US" altLang="zh-CN" sz="2900" b="1" dirty="0">
                <a:solidFill>
                  <a:srgbClr val="000000"/>
                </a:solidFill>
                <a:latin typeface="微软雅黑" panose="020B0503020204020204" pitchFamily="34" charset="-122"/>
                <a:ea typeface="微软雅黑" panose="020B0503020204020204" pitchFamily="34" charset="-122"/>
              </a:rPr>
              <a:t>    </a:t>
            </a:r>
            <a:r>
              <a:rPr lang="zh-CN" altLang="en-US" sz="2900" b="1" dirty="0">
                <a:solidFill>
                  <a:srgbClr val="000000"/>
                </a:solidFill>
                <a:latin typeface="微软雅黑" panose="020B0503020204020204" pitchFamily="34" charset="-122"/>
                <a:ea typeface="微软雅黑" panose="020B0503020204020204" pitchFamily="34" charset="-122"/>
              </a:rPr>
              <a:t>如营</a:t>
            </a:r>
            <a:r>
              <a:rPr lang="zh-CN" altLang="en-US" sz="2900" b="1" dirty="0" smtClean="0">
                <a:solidFill>
                  <a:srgbClr val="000000"/>
                </a:solidFill>
                <a:latin typeface="微软雅黑" panose="020B0503020204020204" pitchFamily="34" charset="-122"/>
                <a:ea typeface="微软雅黑" panose="020B0503020204020204" pitchFamily="34" charset="-122"/>
              </a:rPr>
              <a:t>执照</a:t>
            </a:r>
            <a:r>
              <a:rPr lang="zh-CN" altLang="en-US" sz="2900" b="1" dirty="0">
                <a:solidFill>
                  <a:srgbClr val="000000"/>
                </a:solidFill>
                <a:latin typeface="微软雅黑" panose="020B0503020204020204" pitchFamily="34" charset="-122"/>
                <a:ea typeface="微软雅黑" panose="020B0503020204020204" pitchFamily="34" charset="-122"/>
              </a:rPr>
              <a:t>无截止日期，按照协议合同有效期的截止日期</a:t>
            </a:r>
            <a:r>
              <a:rPr lang="zh-CN" altLang="en-US" sz="2900" b="1" dirty="0" smtClean="0">
                <a:solidFill>
                  <a:srgbClr val="000000"/>
                </a:solidFill>
                <a:latin typeface="微软雅黑" panose="020B0503020204020204" pitchFamily="34" charset="-122"/>
                <a:ea typeface="微软雅黑" panose="020B0503020204020204" pitchFamily="34" charset="-122"/>
              </a:rPr>
              <a:t>填</a:t>
            </a:r>
            <a:endParaRPr lang="zh-CN" altLang="en-US" sz="2900" b="1" dirty="0">
              <a:solidFill>
                <a:srgbClr val="000000"/>
              </a:solidFill>
              <a:latin typeface="微软雅黑" panose="020B0503020204020204" pitchFamily="34" charset="-122"/>
              <a:ea typeface="微软雅黑" panose="020B0503020204020204" pitchFamily="34" charset="-122"/>
            </a:endParaRPr>
          </a:p>
          <a:p>
            <a:endParaRPr lang="zh-CN" altLang="en-US" dirty="0"/>
          </a:p>
        </p:txBody>
      </p:sp>
      <p:sp>
        <p:nvSpPr>
          <p:cNvPr id="5" name="文本框 4"/>
          <p:cNvSpPr txBox="1"/>
          <p:nvPr/>
        </p:nvSpPr>
        <p:spPr>
          <a:xfrm>
            <a:off x="1528549" y="1801504"/>
            <a:ext cx="6359857" cy="523220"/>
          </a:xfrm>
          <a:prstGeom prst="rect">
            <a:avLst/>
          </a:prstGeom>
          <a:noFill/>
        </p:spPr>
        <p:txBody>
          <a:bodyPr wrap="square" rtlCol="0">
            <a:spAutoFit/>
          </a:bodyPr>
          <a:lstStyle/>
          <a:p>
            <a:r>
              <a:rPr lang="zh-CN" altLang="en-US" sz="2800" b="1" dirty="0" smtClean="0">
                <a:solidFill>
                  <a:srgbClr val="000000"/>
                </a:solidFill>
                <a:latin typeface="微软雅黑" panose="020B0503020204020204" pitchFamily="34" charset="-122"/>
                <a:ea typeface="微软雅黑" panose="020B0503020204020204" pitchFamily="34" charset="-122"/>
              </a:rPr>
              <a:t>关于</a:t>
            </a:r>
            <a:r>
              <a:rPr lang="zh-CN" altLang="en-US" sz="2800" b="1" dirty="0">
                <a:solidFill>
                  <a:srgbClr val="000000"/>
                </a:solidFill>
                <a:latin typeface="微软雅黑" panose="020B0503020204020204" pitchFamily="34" charset="-122"/>
                <a:ea typeface="微软雅黑" panose="020B0503020204020204" pitchFamily="34" charset="-122"/>
              </a:rPr>
              <a:t>营业执照有效日期的填写规则</a:t>
            </a:r>
          </a:p>
        </p:txBody>
      </p:sp>
      <p:sp>
        <p:nvSpPr>
          <p:cNvPr id="4" name="灯片编号占位符 3"/>
          <p:cNvSpPr>
            <a:spLocks noGrp="1"/>
          </p:cNvSpPr>
          <p:nvPr>
            <p:ph type="sldNum" sz="quarter" idx="12"/>
          </p:nvPr>
        </p:nvSpPr>
        <p:spPr/>
        <p:txBody>
          <a:bodyPr/>
          <a:lstStyle/>
          <a:p>
            <a:fld id="{C5A74718-614D-468F-B61D-7DF6A49F91B6}" type="slidenum">
              <a:rPr lang="zh-CN" altLang="en-US" smtClean="0"/>
              <a:t>14</a:t>
            </a:fld>
            <a:endParaRPr lang="zh-CN" altLang="en-US"/>
          </a:p>
        </p:txBody>
      </p:sp>
    </p:spTree>
    <p:extLst>
      <p:ext uri="{BB962C8B-B14F-4D97-AF65-F5344CB8AC3E}">
        <p14:creationId xmlns:p14="http://schemas.microsoft.com/office/powerpoint/2010/main" val="40412724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42949" y="105818"/>
            <a:ext cx="9429466" cy="841375"/>
          </a:xfrm>
        </p:spPr>
        <p:txBody>
          <a:bodyP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商户开通</a:t>
            </a:r>
            <a:r>
              <a:rPr lang="en-US" altLang="zh-CN" sz="4000" b="1" dirty="0">
                <a:solidFill>
                  <a:schemeClr val="bg1"/>
                </a:solidFill>
                <a:latin typeface="微软雅黑" panose="020B0503020204020204" pitchFamily="34" charset="-122"/>
                <a:ea typeface="微软雅黑" panose="020B0503020204020204" pitchFamily="34" charset="-122"/>
              </a:rPr>
              <a:t>-</a:t>
            </a:r>
            <a:r>
              <a:rPr lang="zh-CN" altLang="en-US" sz="4000" b="1" dirty="0" smtClean="0">
                <a:solidFill>
                  <a:schemeClr val="bg1"/>
                </a:solidFill>
                <a:latin typeface="微软雅黑" panose="020B0503020204020204" pitchFamily="34" charset="-122"/>
                <a:ea typeface="微软雅黑" panose="020B0503020204020204" pitchFamily="34" charset="-122"/>
              </a:rPr>
              <a:t>商户业务受理信息</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1097507" y="1678674"/>
            <a:ext cx="10591800" cy="4861672"/>
          </a:xfrm>
          <a:prstGeom prst="rect">
            <a:avLst/>
          </a:prstGeom>
        </p:spPr>
      </p:pic>
      <p:sp>
        <p:nvSpPr>
          <p:cNvPr id="5" name="文本框 4"/>
          <p:cNvSpPr txBox="1"/>
          <p:nvPr/>
        </p:nvSpPr>
        <p:spPr>
          <a:xfrm>
            <a:off x="1097507" y="1235935"/>
            <a:ext cx="4585648" cy="523220"/>
          </a:xfrm>
          <a:prstGeom prst="rect">
            <a:avLst/>
          </a:prstGeom>
          <a:noFill/>
        </p:spPr>
        <p:txBody>
          <a:bodyPr wrap="square" rtlCol="0">
            <a:spAutoFit/>
          </a:bodyPr>
          <a:lstStyle/>
          <a:p>
            <a:r>
              <a:rPr lang="zh-CN" altLang="en-US" sz="2800" b="1" dirty="0" smtClean="0">
                <a:solidFill>
                  <a:srgbClr val="FF0000"/>
                </a:solidFill>
                <a:latin typeface="微软雅黑" panose="020B0503020204020204" pitchFamily="34" charset="-122"/>
                <a:ea typeface="微软雅黑" panose="020B0503020204020204" pitchFamily="34" charset="-122"/>
              </a:rPr>
              <a:t>客户经理</a:t>
            </a:r>
            <a:r>
              <a:rPr lang="zh-CN" altLang="en-US" sz="2800" b="1" dirty="0" smtClean="0">
                <a:latin typeface="微软雅黑" panose="020B0503020204020204" pitchFamily="34" charset="-122"/>
                <a:ea typeface="微软雅黑" panose="020B0503020204020204" pitchFamily="34" charset="-122"/>
              </a:rPr>
              <a:t>填写业务受理信息</a:t>
            </a:r>
            <a:endParaRPr lang="zh-CN" altLang="en-US" sz="2800" b="1"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C5A74718-614D-468F-B61D-7DF6A49F91B6}" type="slidenum">
              <a:rPr lang="zh-CN" altLang="en-US" smtClean="0"/>
              <a:t>15</a:t>
            </a:fld>
            <a:endParaRPr lang="zh-CN" altLang="en-US"/>
          </a:p>
        </p:txBody>
      </p:sp>
    </p:spTree>
    <p:extLst>
      <p:ext uri="{BB962C8B-B14F-4D97-AF65-F5344CB8AC3E}">
        <p14:creationId xmlns:p14="http://schemas.microsoft.com/office/powerpoint/2010/main" val="526907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02257" y="95534"/>
            <a:ext cx="10193740" cy="899118"/>
          </a:xfrm>
        </p:spPr>
        <p:txBody>
          <a:bodyP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商户开通</a:t>
            </a:r>
            <a:r>
              <a:rPr lang="en-US" altLang="zh-CN" sz="4000" b="1" dirty="0">
                <a:solidFill>
                  <a:schemeClr val="bg1"/>
                </a:solidFill>
                <a:latin typeface="微软雅黑" panose="020B0503020204020204" pitchFamily="34" charset="-122"/>
                <a:ea typeface="微软雅黑" panose="020B0503020204020204" pitchFamily="34" charset="-122"/>
              </a:rPr>
              <a:t>-</a:t>
            </a:r>
            <a:r>
              <a:rPr lang="zh-CN" altLang="en-US" sz="4000" b="1" dirty="0" smtClean="0">
                <a:solidFill>
                  <a:schemeClr val="bg1"/>
                </a:solidFill>
                <a:latin typeface="微软雅黑" panose="020B0503020204020204" pitchFamily="34" charset="-122"/>
                <a:ea typeface="微软雅黑" panose="020B0503020204020204" pitchFamily="34" charset="-122"/>
              </a:rPr>
              <a:t>特殊说明</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normAutofit fontScale="40000" lnSpcReduction="20000"/>
          </a:bodyPr>
          <a:lstStyle/>
          <a:p>
            <a:pPr>
              <a:lnSpc>
                <a:spcPct val="120000"/>
              </a:lnSpc>
              <a:defRPr/>
            </a:pPr>
            <a:r>
              <a:rPr lang="zh-CN" altLang="en-US" sz="4400" b="1" dirty="0">
                <a:solidFill>
                  <a:srgbClr val="FF0000"/>
                </a:solidFill>
                <a:latin typeface="微软雅黑" panose="020B0503020204020204" pitchFamily="34" charset="-122"/>
                <a:ea typeface="微软雅黑" panose="020B0503020204020204" pitchFamily="34" charset="-122"/>
              </a:rPr>
              <a:t>特殊处理说明：</a:t>
            </a:r>
            <a:endParaRPr lang="en-US" altLang="zh-CN" sz="4400" b="1" dirty="0">
              <a:solidFill>
                <a:srgbClr val="FF0000"/>
              </a:solidFill>
              <a:latin typeface="微软雅黑" panose="020B0503020204020204" pitchFamily="34" charset="-122"/>
              <a:ea typeface="微软雅黑" panose="020B0503020204020204" pitchFamily="34" charset="-122"/>
            </a:endParaRPr>
          </a:p>
          <a:p>
            <a:pPr>
              <a:lnSpc>
                <a:spcPct val="150000"/>
              </a:lnSpc>
              <a:defRPr/>
            </a:pPr>
            <a:r>
              <a:rPr lang="zh-CN" altLang="en-US" sz="4400" b="1" dirty="0">
                <a:solidFill>
                  <a:srgbClr val="FF0000"/>
                </a:solidFill>
                <a:latin typeface="微软雅黑" panose="020B0503020204020204" pitchFamily="34" charset="-122"/>
                <a:ea typeface="微软雅黑" panose="020B0503020204020204" pitchFamily="34" charset="-122"/>
              </a:rPr>
              <a:t>个体工商户原则上同企业法人商户资质证照审核要求一致，符合下列情况之一者可以特殊处理</a:t>
            </a:r>
            <a:r>
              <a:rPr lang="zh-CN" altLang="en-US" sz="4400" b="1" dirty="0" smtClean="0">
                <a:solidFill>
                  <a:srgbClr val="FF0000"/>
                </a:solidFill>
                <a:latin typeface="微软雅黑" panose="020B0503020204020204" pitchFamily="34" charset="-122"/>
                <a:ea typeface="微软雅黑" panose="020B0503020204020204" pitchFamily="34" charset="-122"/>
              </a:rPr>
              <a:t>：</a:t>
            </a:r>
            <a:endParaRPr lang="zh-CN" altLang="en-US" sz="4400" b="1" dirty="0">
              <a:solidFill>
                <a:srgbClr val="FF0000"/>
              </a:solidFill>
              <a:latin typeface="微软雅黑" panose="020B0503020204020204" pitchFamily="34" charset="-122"/>
              <a:ea typeface="微软雅黑" panose="020B0503020204020204" pitchFamily="34" charset="-122"/>
            </a:endParaRPr>
          </a:p>
          <a:p>
            <a:pPr>
              <a:lnSpc>
                <a:spcPct val="150000"/>
              </a:lnSpc>
              <a:defRPr/>
            </a:pPr>
            <a:r>
              <a:rPr lang="en-US" altLang="zh-CN" sz="4400" b="1" dirty="0" smtClean="0">
                <a:latin typeface="微软雅黑" panose="020B0503020204020204" pitchFamily="34" charset="-122"/>
                <a:ea typeface="微软雅黑" panose="020B0503020204020204" pitchFamily="34" charset="-122"/>
              </a:rPr>
              <a:t>1</a:t>
            </a:r>
            <a:r>
              <a:rPr lang="zh-CN" altLang="en-US" sz="4400" b="1" dirty="0" smtClean="0">
                <a:latin typeface="微软雅黑" panose="020B0503020204020204" pitchFamily="34" charset="-122"/>
                <a:ea typeface="微软雅黑" panose="020B0503020204020204" pitchFamily="34" charset="-122"/>
              </a:rPr>
              <a:t>、</a:t>
            </a:r>
            <a:r>
              <a:rPr lang="zh-CN" altLang="en-US" sz="4400" b="1" dirty="0">
                <a:latin typeface="微软雅黑" panose="020B0503020204020204" pitchFamily="34" charset="-122"/>
                <a:ea typeface="微软雅黑" panose="020B0503020204020204" pitchFamily="34" charset="-122"/>
              </a:rPr>
              <a:t>确因当地管理原因而无需办理组织机构代码证的，可不强制要求该个体商户提供。但通过全国组织机构代码管理中心</a:t>
            </a:r>
            <a:r>
              <a:rPr lang="en-US" altLang="zh-CN" sz="4400" b="1" dirty="0">
                <a:latin typeface="微软雅黑" panose="020B0503020204020204" pitchFamily="34" charset="-122"/>
                <a:ea typeface="微软雅黑" panose="020B0503020204020204" pitchFamily="34" charset="-122"/>
              </a:rPr>
              <a:t>(http://www.nacao.org.cn)</a:t>
            </a:r>
            <a:r>
              <a:rPr lang="zh-CN" altLang="en-US" sz="4400" b="1" dirty="0">
                <a:latin typeface="微软雅黑" panose="020B0503020204020204" pitchFamily="34" charset="-122"/>
                <a:ea typeface="微软雅黑" panose="020B0503020204020204" pitchFamily="34" charset="-122"/>
              </a:rPr>
              <a:t>查证，已持有机构代码证而未提供的，应当要求商户提供。</a:t>
            </a:r>
          </a:p>
          <a:p>
            <a:pPr>
              <a:lnSpc>
                <a:spcPct val="150000"/>
              </a:lnSpc>
              <a:defRPr/>
            </a:pPr>
            <a:r>
              <a:rPr lang="en-US" altLang="zh-CN" sz="4400" b="1" dirty="0">
                <a:latin typeface="微软雅黑" panose="020B0503020204020204" pitchFamily="34" charset="-122"/>
                <a:ea typeface="微软雅黑" panose="020B0503020204020204" pitchFamily="34" charset="-122"/>
              </a:rPr>
              <a:t>2</a:t>
            </a:r>
            <a:r>
              <a:rPr lang="zh-CN" altLang="en-US" sz="4400" b="1" dirty="0">
                <a:latin typeface="微软雅黑" panose="020B0503020204020204" pitchFamily="34" charset="-122"/>
                <a:ea typeface="微软雅黑" panose="020B0503020204020204" pitchFamily="34" charset="-122"/>
              </a:rPr>
              <a:t>、确因当地管理原因而无需办理税务登记证的，该个体商户应当提供经本人签名的合理说明。</a:t>
            </a:r>
          </a:p>
          <a:p>
            <a:pPr>
              <a:lnSpc>
                <a:spcPct val="150000"/>
              </a:lnSpc>
              <a:defRPr/>
            </a:pPr>
            <a:r>
              <a:rPr lang="en-US" altLang="zh-CN" sz="4400" b="1" dirty="0">
                <a:latin typeface="微软雅黑" panose="020B0503020204020204" pitchFamily="34" charset="-122"/>
                <a:ea typeface="微软雅黑" panose="020B0503020204020204" pitchFamily="34" charset="-122"/>
              </a:rPr>
              <a:t>3</a:t>
            </a:r>
            <a:r>
              <a:rPr lang="zh-CN" altLang="en-US" sz="4400" b="1" dirty="0">
                <a:latin typeface="微软雅黑" panose="020B0503020204020204" pitchFamily="34" charset="-122"/>
                <a:ea typeface="微软雅黑" panose="020B0503020204020204" pitchFamily="34" charset="-122"/>
              </a:rPr>
              <a:t>、确因当地管理原因无法办理银行开户许可证的，该个体工商户应当提供经本人签名的合理说明。</a:t>
            </a:r>
            <a:endParaRPr lang="en-US" altLang="zh-CN" sz="4400" b="1" dirty="0">
              <a:latin typeface="微软雅黑" panose="020B0503020204020204" pitchFamily="34" charset="-122"/>
              <a:ea typeface="微软雅黑" panose="020B0503020204020204" pitchFamily="34" charset="-122"/>
            </a:endParaRPr>
          </a:p>
          <a:p>
            <a:pPr>
              <a:lnSpc>
                <a:spcPct val="150000"/>
              </a:lnSpc>
              <a:defRPr/>
            </a:pPr>
            <a:r>
              <a:rPr lang="en-US" altLang="zh-CN" sz="4400" b="1" dirty="0">
                <a:solidFill>
                  <a:srgbClr val="FF0000"/>
                </a:solidFill>
                <a:latin typeface="微软雅黑" panose="020B0503020204020204" pitchFamily="34" charset="-122"/>
                <a:ea typeface="微软雅黑" panose="020B0503020204020204" pitchFamily="34" charset="-122"/>
              </a:rPr>
              <a:t>4</a:t>
            </a:r>
            <a:r>
              <a:rPr lang="zh-CN" altLang="en-US" sz="4400" b="1" dirty="0">
                <a:solidFill>
                  <a:srgbClr val="FF0000"/>
                </a:solidFill>
                <a:latin typeface="微软雅黑" panose="020B0503020204020204" pitchFamily="34" charset="-122"/>
                <a:ea typeface="微软雅黑" panose="020B0503020204020204" pitchFamily="34" charset="-122"/>
              </a:rPr>
              <a:t>、</a:t>
            </a:r>
            <a:r>
              <a:rPr lang="zh-CN" altLang="zh-CN" sz="4400" b="1" dirty="0">
                <a:solidFill>
                  <a:srgbClr val="FF0000"/>
                </a:solidFill>
                <a:latin typeface="微软雅黑" panose="020B0503020204020204" pitchFamily="34" charset="-122"/>
                <a:ea typeface="微软雅黑" panose="020B0503020204020204" pitchFamily="34" charset="-122"/>
              </a:rPr>
              <a:t>提供法人本人的银行卡正反面的复印件并加盖商户公章，银行卡背面签名条应有持卡人本人签名（重点是持卡人必须是</a:t>
            </a:r>
            <a:r>
              <a:rPr lang="zh-CN" altLang="en-US" sz="4400" b="1" dirty="0">
                <a:solidFill>
                  <a:srgbClr val="FF0000"/>
                </a:solidFill>
                <a:latin typeface="微软雅黑" panose="020B0503020204020204" pitchFamily="34" charset="-122"/>
                <a:ea typeface="微软雅黑" panose="020B0503020204020204" pitchFamily="34" charset="-122"/>
              </a:rPr>
              <a:t>商户营业执照上的法人</a:t>
            </a:r>
            <a:r>
              <a:rPr lang="zh-CN" altLang="zh-CN" sz="4400" b="1" dirty="0">
                <a:solidFill>
                  <a:srgbClr val="FF0000"/>
                </a:solidFill>
                <a:latin typeface="微软雅黑" panose="020B0503020204020204" pitchFamily="34" charset="-122"/>
                <a:ea typeface="微软雅黑" panose="020B0503020204020204" pitchFamily="34" charset="-122"/>
              </a:rPr>
              <a:t>）</a:t>
            </a:r>
            <a:endParaRPr lang="en-US" altLang="zh-CN" sz="4400" b="1" dirty="0">
              <a:solidFill>
                <a:srgbClr val="FF0000"/>
              </a:solidFill>
              <a:latin typeface="微软雅黑" panose="020B0503020204020204" pitchFamily="34" charset="-122"/>
              <a:ea typeface="微软雅黑" panose="020B0503020204020204" pitchFamily="34" charset="-122"/>
            </a:endParaRPr>
          </a:p>
          <a:p>
            <a:pPr lvl="0">
              <a:lnSpc>
                <a:spcPct val="150000"/>
              </a:lnSpc>
              <a:defRPr/>
            </a:pPr>
            <a:r>
              <a:rPr lang="en-US" altLang="zh-CN" sz="4400" b="1" dirty="0">
                <a:latin typeface="微软雅黑" panose="020B0503020204020204" pitchFamily="34" charset="-122"/>
                <a:ea typeface="微软雅黑" panose="020B0503020204020204" pitchFamily="34" charset="-122"/>
              </a:rPr>
              <a:t>5</a:t>
            </a:r>
            <a:r>
              <a:rPr lang="zh-CN" altLang="en-US" sz="4400" b="1" dirty="0">
                <a:latin typeface="微软雅黑" panose="020B0503020204020204" pitchFamily="34" charset="-122"/>
                <a:ea typeface="微软雅黑" panose="020B0503020204020204" pitchFamily="34" charset="-122"/>
              </a:rPr>
              <a:t>、</a:t>
            </a:r>
            <a:r>
              <a:rPr lang="zh-CN" altLang="zh-CN" sz="4400" b="1" dirty="0">
                <a:latin typeface="微软雅黑" panose="020B0503020204020204" pitchFamily="34" charset="-122"/>
                <a:ea typeface="微软雅黑" panose="020B0503020204020204" pitchFamily="34" charset="-122"/>
              </a:rPr>
              <a:t>在个体工商户无公章的情况下，在资料盖章环节可使用个体户经营者本人的名章</a:t>
            </a:r>
            <a:endParaRPr lang="en-US" altLang="zh-CN" sz="4400" b="1" dirty="0">
              <a:latin typeface="微软雅黑" panose="020B0503020204020204" pitchFamily="34" charset="-122"/>
              <a:ea typeface="微软雅黑" panose="020B0503020204020204" pitchFamily="34" charset="-122"/>
            </a:endParaRPr>
          </a:p>
          <a:p>
            <a:pPr marL="0" indent="0">
              <a:buNone/>
            </a:pPr>
            <a:endParaRPr lang="zh-CN" altLang="en-US" dirty="0"/>
          </a:p>
        </p:txBody>
      </p:sp>
      <p:sp>
        <p:nvSpPr>
          <p:cNvPr id="4" name="灯片编号占位符 3"/>
          <p:cNvSpPr>
            <a:spLocks noGrp="1"/>
          </p:cNvSpPr>
          <p:nvPr>
            <p:ph type="sldNum" sz="quarter" idx="12"/>
          </p:nvPr>
        </p:nvSpPr>
        <p:spPr/>
        <p:txBody>
          <a:bodyPr/>
          <a:lstStyle/>
          <a:p>
            <a:fld id="{C5A74718-614D-468F-B61D-7DF6A49F91B6}" type="slidenum">
              <a:rPr lang="zh-CN" altLang="en-US" smtClean="0"/>
              <a:t>16</a:t>
            </a:fld>
            <a:endParaRPr lang="zh-CN" altLang="en-US"/>
          </a:p>
        </p:txBody>
      </p:sp>
    </p:spTree>
    <p:extLst>
      <p:ext uri="{BB962C8B-B14F-4D97-AF65-F5344CB8AC3E}">
        <p14:creationId xmlns:p14="http://schemas.microsoft.com/office/powerpoint/2010/main" val="1354750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22650" y="119466"/>
            <a:ext cx="9688773" cy="863174"/>
          </a:xfrm>
        </p:spPr>
        <p:txBody>
          <a:bodyP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商户开通</a:t>
            </a:r>
            <a:r>
              <a:rPr lang="en-US" altLang="zh-CN" sz="4000" b="1" dirty="0">
                <a:solidFill>
                  <a:schemeClr val="bg1"/>
                </a:solidFill>
                <a:latin typeface="微软雅黑" panose="020B0503020204020204" pitchFamily="34" charset="-122"/>
                <a:ea typeface="微软雅黑" panose="020B0503020204020204" pitchFamily="34" charset="-122"/>
              </a:rPr>
              <a:t>-</a:t>
            </a:r>
            <a:r>
              <a:rPr lang="zh-CN" altLang="en-US" sz="4000" b="1" dirty="0" smtClean="0">
                <a:solidFill>
                  <a:schemeClr val="bg1"/>
                </a:solidFill>
                <a:latin typeface="微软雅黑" panose="020B0503020204020204" pitchFamily="34" charset="-122"/>
                <a:ea typeface="微软雅黑" panose="020B0503020204020204" pitchFamily="34" charset="-122"/>
              </a:rPr>
              <a:t>业务专员审核、补录</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2080590" y="1302405"/>
            <a:ext cx="8282609" cy="523220"/>
          </a:xfrm>
          <a:prstGeom prst="rect">
            <a:avLst/>
          </a:prstGeom>
          <a:noFill/>
        </p:spPr>
        <p:txBody>
          <a:bodyPr wrap="square" rtlCol="0">
            <a:spAutoFit/>
          </a:bodyPr>
          <a:lstStyle/>
          <a:p>
            <a:r>
              <a:rPr lang="zh-CN" altLang="en-US" sz="2800" b="1" dirty="0" smtClean="0">
                <a:solidFill>
                  <a:srgbClr val="FF0000"/>
                </a:solidFill>
                <a:latin typeface="微软雅黑" panose="020B0503020204020204" pitchFamily="34" charset="-122"/>
                <a:ea typeface="微软雅黑" panose="020B0503020204020204" pitchFamily="34" charset="-122"/>
              </a:rPr>
              <a:t>业务专员</a:t>
            </a:r>
            <a:r>
              <a:rPr lang="zh-CN" altLang="en-US" sz="2800" b="1" dirty="0" smtClean="0">
                <a:latin typeface="微软雅黑" panose="020B0503020204020204" pitchFamily="34" charset="-122"/>
                <a:ea typeface="微软雅黑" panose="020B0503020204020204" pitchFamily="34" charset="-122"/>
              </a:rPr>
              <a:t>审核、补</a:t>
            </a:r>
            <a:r>
              <a:rPr lang="zh-CN" altLang="en-US" sz="2800" b="1" dirty="0">
                <a:latin typeface="微软雅黑" panose="020B0503020204020204" pitchFamily="34" charset="-122"/>
                <a:ea typeface="微软雅黑" panose="020B0503020204020204" pitchFamily="34" charset="-122"/>
              </a:rPr>
              <a:t>录（客户经理提交申请</a:t>
            </a:r>
            <a:r>
              <a:rPr lang="zh-CN" altLang="en-US" sz="2800" b="1" dirty="0" smtClean="0">
                <a:latin typeface="微软雅黑" panose="020B0503020204020204" pitchFamily="34" charset="-122"/>
                <a:ea typeface="微软雅黑" panose="020B0503020204020204" pitchFamily="34" charset="-122"/>
              </a:rPr>
              <a:t>后）</a:t>
            </a:r>
            <a:endParaRPr lang="zh-CN" altLang="en-US" sz="2800" b="1"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C5A74718-614D-468F-B61D-7DF6A49F91B6}" type="slidenum">
              <a:rPr lang="zh-CN" altLang="en-US" smtClean="0"/>
              <a:t>17</a:t>
            </a:fld>
            <a:endParaRPr lang="zh-CN" altLang="en-US"/>
          </a:p>
        </p:txBody>
      </p:sp>
      <p:pic>
        <p:nvPicPr>
          <p:cNvPr id="7" name="内容占位符 6"/>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1924222" y="1825625"/>
            <a:ext cx="8156520" cy="4351338"/>
          </a:xfrm>
          <a:prstGeom prst="rect">
            <a:avLst/>
          </a:prstGeom>
        </p:spPr>
      </p:pic>
    </p:spTree>
    <p:extLst>
      <p:ext uri="{BB962C8B-B14F-4D97-AF65-F5344CB8AC3E}">
        <p14:creationId xmlns:p14="http://schemas.microsoft.com/office/powerpoint/2010/main" val="40902376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15759" y="74173"/>
            <a:ext cx="10073640" cy="858764"/>
          </a:xfrm>
        </p:spPr>
        <p:txBody>
          <a:bodyP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商户开通</a:t>
            </a:r>
            <a:r>
              <a:rPr lang="en-US" altLang="zh-CN" sz="4000" b="1" dirty="0">
                <a:solidFill>
                  <a:schemeClr val="bg1"/>
                </a:solidFill>
                <a:latin typeface="微软雅黑" panose="020B0503020204020204" pitchFamily="34" charset="-122"/>
                <a:ea typeface="微软雅黑" panose="020B0503020204020204" pitchFamily="34" charset="-122"/>
              </a:rPr>
              <a:t>-</a:t>
            </a:r>
            <a:r>
              <a:rPr lang="zh-CN" altLang="en-US" sz="4000" b="1" dirty="0" smtClean="0">
                <a:solidFill>
                  <a:schemeClr val="bg1"/>
                </a:solidFill>
                <a:latin typeface="微软雅黑" panose="020B0503020204020204" pitchFamily="34" charset="-122"/>
                <a:ea typeface="微软雅黑" panose="020B0503020204020204" pitchFamily="34" charset="-122"/>
              </a:rPr>
              <a:t>终端导入</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29226" y="1615736"/>
            <a:ext cx="8353425" cy="3790950"/>
          </a:xfrm>
        </p:spPr>
      </p:pic>
      <p:sp>
        <p:nvSpPr>
          <p:cNvPr id="3" name="文本框 2"/>
          <p:cNvSpPr txBox="1"/>
          <p:nvPr/>
        </p:nvSpPr>
        <p:spPr>
          <a:xfrm>
            <a:off x="8610600" y="5406686"/>
            <a:ext cx="3159115" cy="800219"/>
          </a:xfrm>
          <a:prstGeom prst="rect">
            <a:avLst/>
          </a:prstGeom>
          <a:noFill/>
        </p:spPr>
        <p:txBody>
          <a:bodyPr wrap="square" rtlCol="0">
            <a:spAutoFit/>
          </a:bodyPr>
          <a:lstStyle/>
          <a:p>
            <a:r>
              <a:rPr lang="zh-CN" altLang="en-US" b="1" i="1" dirty="0">
                <a:solidFill>
                  <a:srgbClr val="FF0000"/>
                </a:solidFill>
                <a:latin typeface="微软雅黑" panose="020B0503020204020204" pitchFamily="34" charset="-122"/>
                <a:ea typeface="微软雅黑" panose="020B0503020204020204" pitchFamily="34" charset="-122"/>
              </a:rPr>
              <a:t>导</a:t>
            </a:r>
            <a:r>
              <a:rPr lang="zh-CN" altLang="en-US" b="1" i="1" dirty="0" smtClean="0">
                <a:solidFill>
                  <a:srgbClr val="FF0000"/>
                </a:solidFill>
                <a:latin typeface="微软雅黑" panose="020B0503020204020204" pitchFamily="34" charset="-122"/>
                <a:ea typeface="微软雅黑" panose="020B0503020204020204" pitchFamily="34" charset="-122"/>
              </a:rPr>
              <a:t>入终端后提示</a:t>
            </a:r>
            <a:r>
              <a:rPr lang="zh-CN" altLang="en-US" b="1" i="1" dirty="0">
                <a:solidFill>
                  <a:srgbClr val="FF0000"/>
                </a:solidFill>
                <a:latin typeface="微软雅黑" panose="020B0503020204020204" pitchFamily="34" charset="-122"/>
                <a:ea typeface="微软雅黑" panose="020B0503020204020204" pitchFamily="34" charset="-122"/>
              </a:rPr>
              <a:t>信息（</a:t>
            </a:r>
            <a:r>
              <a:rPr lang="zh-CN" altLang="en-US" b="1" i="1" dirty="0" smtClean="0">
                <a:solidFill>
                  <a:srgbClr val="FF0000"/>
                </a:solidFill>
                <a:latin typeface="微软雅黑" panose="020B0503020204020204" pitchFamily="34" charset="-122"/>
                <a:ea typeface="微软雅黑" panose="020B0503020204020204" pitchFamily="34" charset="-122"/>
              </a:rPr>
              <a:t>重要）</a:t>
            </a:r>
            <a:endParaRPr lang="zh-CN" altLang="en-US" b="1" i="1" dirty="0">
              <a:solidFill>
                <a:srgbClr val="FF0000"/>
              </a:solidFill>
              <a:latin typeface="微软雅黑" panose="020B0503020204020204" pitchFamily="34" charset="-122"/>
              <a:ea typeface="微软雅黑" panose="020B0503020204020204" pitchFamily="34" charset="-122"/>
            </a:endParaRPr>
          </a:p>
          <a:p>
            <a:endParaRPr lang="zh-CN" altLang="en-US" sz="2800" b="1" dirty="0">
              <a:solidFill>
                <a:srgbClr val="FF0000"/>
              </a:solidFill>
              <a:latin typeface="微软雅黑" panose="020B0503020204020204" pitchFamily="34" charset="-122"/>
              <a:ea typeface="微软雅黑" panose="020B0503020204020204" pitchFamily="34" charset="-122"/>
            </a:endParaRPr>
          </a:p>
        </p:txBody>
      </p:sp>
      <p:pic>
        <p:nvPicPr>
          <p:cNvPr id="5" name="内容占位符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389" y="4145991"/>
            <a:ext cx="7428549" cy="2275730"/>
          </a:xfrm>
          <a:prstGeom prst="rect">
            <a:avLst/>
          </a:prstGeom>
        </p:spPr>
      </p:pic>
      <p:sp>
        <p:nvSpPr>
          <p:cNvPr id="6" name="灯片编号占位符 5"/>
          <p:cNvSpPr>
            <a:spLocks noGrp="1"/>
          </p:cNvSpPr>
          <p:nvPr>
            <p:ph type="sldNum" sz="quarter" idx="12"/>
          </p:nvPr>
        </p:nvSpPr>
        <p:spPr/>
        <p:txBody>
          <a:bodyPr/>
          <a:lstStyle/>
          <a:p>
            <a:fld id="{C5A74718-614D-468F-B61D-7DF6A49F91B6}" type="slidenum">
              <a:rPr lang="zh-CN" altLang="en-US" smtClean="0"/>
              <a:t>18</a:t>
            </a:fld>
            <a:endParaRPr lang="zh-CN" altLang="en-US" dirty="0"/>
          </a:p>
        </p:txBody>
      </p:sp>
      <p:sp>
        <p:nvSpPr>
          <p:cNvPr id="7" name="文本框 6"/>
          <p:cNvSpPr txBox="1"/>
          <p:nvPr/>
        </p:nvSpPr>
        <p:spPr>
          <a:xfrm>
            <a:off x="829650" y="1108902"/>
            <a:ext cx="6876288" cy="523220"/>
          </a:xfrm>
          <a:prstGeom prst="rect">
            <a:avLst/>
          </a:prstGeom>
          <a:noFill/>
        </p:spPr>
        <p:txBody>
          <a:bodyPr wrap="square" rtlCol="0">
            <a:spAutoFit/>
          </a:bodyPr>
          <a:lstStyle/>
          <a:p>
            <a:r>
              <a:rPr lang="zh-CN" altLang="en-US" sz="2800" b="1" dirty="0" smtClean="0">
                <a:solidFill>
                  <a:srgbClr val="FF0000"/>
                </a:solidFill>
                <a:latin typeface="微软雅黑" panose="020B0503020204020204" pitchFamily="34" charset="-122"/>
                <a:ea typeface="微软雅黑" panose="020B0503020204020204" pitchFamily="34" charset="-122"/>
              </a:rPr>
              <a:t>审核专员</a:t>
            </a:r>
            <a:r>
              <a:rPr lang="zh-CN" altLang="en-US" sz="2800" b="1" dirty="0" smtClean="0">
                <a:latin typeface="微软雅黑" panose="020B0503020204020204" pitchFamily="34" charset="-122"/>
                <a:ea typeface="微软雅黑" panose="020B0503020204020204" pitchFamily="34" charset="-122"/>
              </a:rPr>
              <a:t>审核通过前，需要先导入终端号</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599933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63408" y="54590"/>
            <a:ext cx="9581271" cy="945153"/>
          </a:xfrm>
        </p:spPr>
        <p:txBody>
          <a:bodyP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商户开通</a:t>
            </a:r>
            <a:r>
              <a:rPr lang="en-US" altLang="zh-CN" sz="4000" b="1" dirty="0">
                <a:solidFill>
                  <a:schemeClr val="bg1"/>
                </a:solidFill>
                <a:latin typeface="微软雅黑" panose="020B0503020204020204" pitchFamily="34" charset="-122"/>
                <a:ea typeface="微软雅黑" panose="020B0503020204020204" pitchFamily="34" charset="-122"/>
              </a:rPr>
              <a:t>-</a:t>
            </a:r>
            <a:r>
              <a:rPr lang="zh-CN" altLang="en-US" sz="4000" b="1" dirty="0" smtClean="0">
                <a:solidFill>
                  <a:schemeClr val="bg1"/>
                </a:solidFill>
                <a:latin typeface="微软雅黑" panose="020B0503020204020204" pitchFamily="34" charset="-122"/>
                <a:ea typeface="微软雅黑" panose="020B0503020204020204" pitchFamily="34" charset="-122"/>
              </a:rPr>
              <a:t>审核</a:t>
            </a:r>
            <a:r>
              <a:rPr lang="zh-CN" altLang="en-US" sz="4000" b="1" dirty="0">
                <a:solidFill>
                  <a:schemeClr val="bg1"/>
                </a:solidFill>
                <a:latin typeface="微软雅黑" panose="020B0503020204020204" pitchFamily="34" charset="-122"/>
                <a:ea typeface="微软雅黑" panose="020B0503020204020204" pitchFamily="34" charset="-122"/>
              </a:rPr>
              <a:t>专员审核</a:t>
            </a:r>
          </a:p>
        </p:txBody>
      </p:sp>
      <p:pic>
        <p:nvPicPr>
          <p:cNvPr id="9" name="图片 8"/>
          <p:cNvPicPr>
            <a:picLocks noChangeAspect="1"/>
          </p:cNvPicPr>
          <p:nvPr/>
        </p:nvPicPr>
        <p:blipFill>
          <a:blip r:embed="rId2"/>
          <a:stretch>
            <a:fillRect/>
          </a:stretch>
        </p:blipFill>
        <p:spPr>
          <a:xfrm>
            <a:off x="2067951" y="1899138"/>
            <a:ext cx="8665698" cy="4653490"/>
          </a:xfrm>
          <a:prstGeom prst="rect">
            <a:avLst/>
          </a:prstGeom>
        </p:spPr>
      </p:pic>
      <p:sp>
        <p:nvSpPr>
          <p:cNvPr id="11" name="文本框 10"/>
          <p:cNvSpPr txBox="1"/>
          <p:nvPr/>
        </p:nvSpPr>
        <p:spPr>
          <a:xfrm>
            <a:off x="1810713" y="1375918"/>
            <a:ext cx="6522795" cy="523220"/>
          </a:xfrm>
          <a:prstGeom prst="rect">
            <a:avLst/>
          </a:prstGeom>
          <a:noFill/>
        </p:spPr>
        <p:txBody>
          <a:bodyPr wrap="square" rtlCol="0">
            <a:spAutoFit/>
          </a:bodyPr>
          <a:lstStyle/>
          <a:p>
            <a:pPr algn="ctr"/>
            <a:r>
              <a:rPr lang="zh-CN" altLang="en-US" sz="2800" b="1" dirty="0" smtClean="0">
                <a:latin typeface="微软雅黑" panose="020B0503020204020204" pitchFamily="34" charset="-122"/>
                <a:ea typeface="微软雅黑" panose="020B0503020204020204" pitchFamily="34" charset="-122"/>
              </a:rPr>
              <a:t>扣率与标准扣率一致时，</a:t>
            </a:r>
            <a:r>
              <a:rPr lang="zh-CN" altLang="en-US" sz="2800" b="1" dirty="0" smtClean="0">
                <a:solidFill>
                  <a:srgbClr val="FF0000"/>
                </a:solidFill>
                <a:latin typeface="微软雅黑" panose="020B0503020204020204" pitchFamily="34" charset="-122"/>
                <a:ea typeface="微软雅黑" panose="020B0503020204020204" pitchFamily="34" charset="-122"/>
              </a:rPr>
              <a:t>审核专员</a:t>
            </a:r>
            <a:r>
              <a:rPr lang="zh-CN" altLang="en-US" sz="2800" b="1" dirty="0" smtClean="0">
                <a:latin typeface="微软雅黑" panose="020B0503020204020204" pitchFamily="34" charset="-122"/>
                <a:ea typeface="微软雅黑" panose="020B0503020204020204" pitchFamily="34" charset="-122"/>
              </a:rPr>
              <a:t>审核</a:t>
            </a:r>
            <a:endParaRPr lang="zh-CN" altLang="en-US" sz="2800" b="1"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C5A74718-614D-468F-B61D-7DF6A49F91B6}" type="slidenum">
              <a:rPr lang="zh-CN" altLang="en-US" smtClean="0"/>
              <a:t>19</a:t>
            </a:fld>
            <a:endParaRPr lang="zh-CN" altLang="en-US"/>
          </a:p>
        </p:txBody>
      </p:sp>
    </p:spTree>
    <p:extLst>
      <p:ext uri="{BB962C8B-B14F-4D97-AF65-F5344CB8AC3E}">
        <p14:creationId xmlns:p14="http://schemas.microsoft.com/office/powerpoint/2010/main" val="11078495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5A74718-614D-468F-B61D-7DF6A49F91B6}" type="slidenum">
              <a:rPr lang="zh-CN" altLang="en-US" smtClean="0"/>
              <a:t>2</a:t>
            </a:fld>
            <a:endParaRPr lang="zh-CN" altLang="en-US"/>
          </a:p>
        </p:txBody>
      </p:sp>
      <p:sp>
        <p:nvSpPr>
          <p:cNvPr id="7" name="椭圆 7"/>
          <p:cNvSpPr>
            <a:spLocks noChangeArrowheads="1"/>
          </p:cNvSpPr>
          <p:nvPr/>
        </p:nvSpPr>
        <p:spPr bwMode="auto">
          <a:xfrm>
            <a:off x="251703" y="3281203"/>
            <a:ext cx="1470943" cy="1431228"/>
          </a:xfrm>
          <a:prstGeom prst="ellipse">
            <a:avLst/>
          </a:prstGeom>
          <a:solidFill>
            <a:srgbClr val="2B2E3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pPr algn="ctr">
              <a:lnSpc>
                <a:spcPct val="120000"/>
              </a:lnSpc>
            </a:pPr>
            <a:r>
              <a:rPr lang="zh-CN" altLang="en-US" dirty="0">
                <a:solidFill>
                  <a:schemeClr val="bg1"/>
                </a:solidFill>
                <a:latin typeface="微软雅黑" panose="020B0503020204020204" pitchFamily="34" charset="-122"/>
                <a:ea typeface="微软雅黑" panose="020B0503020204020204" pitchFamily="34" charset="-122"/>
              </a:rPr>
              <a:t>服务</a:t>
            </a:r>
            <a:r>
              <a:rPr lang="zh-CN" altLang="en-US" dirty="0" smtClean="0">
                <a:solidFill>
                  <a:schemeClr val="bg1"/>
                </a:solidFill>
                <a:latin typeface="微软雅黑" panose="020B0503020204020204" pitchFamily="34" charset="-122"/>
                <a:ea typeface="微软雅黑" panose="020B0503020204020204" pitchFamily="34" charset="-122"/>
              </a:rPr>
              <a:t>单位业务流程</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4" name="燕尾形 13"/>
          <p:cNvSpPr/>
          <p:nvPr/>
        </p:nvSpPr>
        <p:spPr bwMode="auto">
          <a:xfrm>
            <a:off x="2974318" y="2534454"/>
            <a:ext cx="1451391" cy="1296108"/>
          </a:xfrm>
          <a:prstGeom prst="chevron">
            <a:avLst>
              <a:gd name="adj" fmla="val 21570"/>
            </a:avLst>
          </a:prstGeom>
          <a:solidFill>
            <a:srgbClr val="00B0F0"/>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defRPr/>
            </a:pPr>
            <a:r>
              <a:rPr kumimoji="0" lang="zh-CN" altLang="en-US" sz="2000" b="1" i="0" u="none" strike="noStrike" kern="0" cap="none" spc="0" normalizeH="0" baseline="0" noProof="0" dirty="0" smtClean="0">
                <a:ln>
                  <a:noFill/>
                </a:ln>
                <a:solidFill>
                  <a:srgbClr val="FFFFFF"/>
                </a:solidFill>
                <a:effectLst/>
                <a:uLnTx/>
                <a:uFillTx/>
              </a:rPr>
              <a:t>商户</a:t>
            </a:r>
            <a:r>
              <a:rPr lang="zh-CN" altLang="en-US" sz="2000" b="1" kern="0" dirty="0" smtClean="0">
                <a:solidFill>
                  <a:srgbClr val="FFFFFF"/>
                </a:solidFill>
              </a:rPr>
              <a:t>拓展签约</a:t>
            </a:r>
            <a:endParaRPr kumimoji="0" lang="zh-CN" altLang="en-US" sz="2000" b="1" i="0" u="none" strike="noStrike" kern="0" cap="none" spc="0" normalizeH="0" baseline="0" noProof="0" dirty="0" smtClean="0">
              <a:ln>
                <a:noFill/>
              </a:ln>
              <a:solidFill>
                <a:srgbClr val="FFFFFF"/>
              </a:solidFill>
              <a:effectLst/>
              <a:uLnTx/>
              <a:uFillTx/>
            </a:endParaRPr>
          </a:p>
        </p:txBody>
      </p:sp>
      <p:sp>
        <p:nvSpPr>
          <p:cNvPr id="15" name="燕尾形 14"/>
          <p:cNvSpPr/>
          <p:nvPr/>
        </p:nvSpPr>
        <p:spPr bwMode="auto">
          <a:xfrm>
            <a:off x="4798700" y="2520371"/>
            <a:ext cx="1433437" cy="1296108"/>
          </a:xfrm>
          <a:prstGeom prst="chevron">
            <a:avLst>
              <a:gd name="adj" fmla="val 21570"/>
            </a:avLst>
          </a:prstGeom>
          <a:solidFill>
            <a:srgbClr val="00B0F0"/>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defRPr/>
            </a:pPr>
            <a:r>
              <a:rPr kumimoji="0" lang="zh-CN" altLang="en-US" sz="2000" b="1" i="0" u="none" strike="noStrike" kern="0" cap="none" spc="0" normalizeH="0" baseline="0" noProof="0" dirty="0" smtClean="0">
                <a:ln>
                  <a:noFill/>
                </a:ln>
                <a:solidFill>
                  <a:srgbClr val="FFFFFF"/>
                </a:solidFill>
                <a:effectLst/>
                <a:uLnTx/>
                <a:uFillTx/>
              </a:rPr>
              <a:t>商户</a:t>
            </a:r>
            <a:r>
              <a:rPr lang="zh-CN" altLang="en-US" sz="2000" b="1" kern="0" dirty="0" smtClean="0">
                <a:solidFill>
                  <a:srgbClr val="FFFFFF"/>
                </a:solidFill>
              </a:rPr>
              <a:t>审核</a:t>
            </a:r>
            <a:endParaRPr lang="en-US" altLang="zh-CN" sz="2000" b="1" kern="0" dirty="0" smtClean="0">
              <a:solidFill>
                <a:srgbClr val="FFFFFF"/>
              </a:solidFill>
            </a:endParaRPr>
          </a:p>
          <a:p>
            <a:pPr marL="0" marR="0" lvl="0" indent="0" algn="ctr" defTabSz="914400" rtl="0" eaLnBrk="0" fontAlgn="base" latinLnBrk="0" hangingPunct="0">
              <a:lnSpc>
                <a:spcPct val="100000"/>
              </a:lnSpc>
              <a:spcBef>
                <a:spcPct val="0"/>
              </a:spcBef>
              <a:spcAft>
                <a:spcPct val="0"/>
              </a:spcAft>
              <a:buClrTx/>
              <a:buSzTx/>
              <a:buFont typeface="Arial" pitchFamily="34" charset="0"/>
              <a:buNone/>
              <a:tabLst/>
              <a:defRPr/>
            </a:pPr>
            <a:r>
              <a:rPr kumimoji="0" lang="zh-CN" altLang="en-US" sz="2000" b="1" i="0" u="none" strike="noStrike" kern="0" cap="none" spc="0" normalizeH="0" baseline="0" noProof="0" dirty="0">
                <a:ln>
                  <a:noFill/>
                </a:ln>
                <a:solidFill>
                  <a:srgbClr val="FFFFFF"/>
                </a:solidFill>
                <a:effectLst/>
                <a:uLnTx/>
                <a:uFillTx/>
              </a:rPr>
              <a:t>开通</a:t>
            </a:r>
            <a:endParaRPr kumimoji="0" lang="zh-CN" altLang="en-US" sz="2000" b="1" i="0" u="none" strike="noStrike" kern="0" cap="none" spc="0" normalizeH="0" baseline="0" noProof="0" dirty="0" smtClean="0">
              <a:ln>
                <a:noFill/>
              </a:ln>
              <a:solidFill>
                <a:srgbClr val="FFFFFF"/>
              </a:solidFill>
              <a:effectLst/>
              <a:uLnTx/>
              <a:uFillTx/>
            </a:endParaRPr>
          </a:p>
        </p:txBody>
      </p:sp>
      <p:sp>
        <p:nvSpPr>
          <p:cNvPr id="16" name="燕尾形 15"/>
          <p:cNvSpPr/>
          <p:nvPr/>
        </p:nvSpPr>
        <p:spPr bwMode="auto">
          <a:xfrm>
            <a:off x="6719477" y="2534454"/>
            <a:ext cx="1451391" cy="1296108"/>
          </a:xfrm>
          <a:prstGeom prst="chevron">
            <a:avLst>
              <a:gd name="adj" fmla="val 21570"/>
            </a:avLst>
          </a:prstGeom>
          <a:solidFill>
            <a:srgbClr val="00B0F0"/>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defRPr/>
            </a:pPr>
            <a:r>
              <a:rPr kumimoji="0" lang="zh-CN" altLang="en-US" sz="2000" b="1" i="0" u="none" strike="noStrike" kern="0" cap="none" spc="0" normalizeH="0" baseline="0" noProof="0" dirty="0" smtClean="0">
                <a:ln>
                  <a:noFill/>
                </a:ln>
                <a:solidFill>
                  <a:srgbClr val="FFFFFF"/>
                </a:solidFill>
                <a:effectLst/>
                <a:uLnTx/>
                <a:uFillTx/>
              </a:rPr>
              <a:t>终端采购</a:t>
            </a:r>
            <a:endParaRPr kumimoji="0" lang="en-US" altLang="zh-CN" sz="2000" b="1" i="0" u="none" strike="noStrike" kern="0" cap="none" spc="0" normalizeH="0" baseline="0" noProof="0" dirty="0" smtClean="0">
              <a:ln>
                <a:noFill/>
              </a:ln>
              <a:solidFill>
                <a:srgbClr val="FFFFFF"/>
              </a:solidFill>
              <a:effectLst/>
              <a:uLnTx/>
              <a:uFillTx/>
            </a:endParaRPr>
          </a:p>
          <a:p>
            <a:pPr marL="0" marR="0" lvl="0" indent="0" algn="ctr" defTabSz="914400" rtl="0" eaLnBrk="0" fontAlgn="base" latinLnBrk="0" hangingPunct="0">
              <a:lnSpc>
                <a:spcPct val="100000"/>
              </a:lnSpc>
              <a:spcBef>
                <a:spcPct val="0"/>
              </a:spcBef>
              <a:spcAft>
                <a:spcPct val="0"/>
              </a:spcAft>
              <a:buClrTx/>
              <a:buSzTx/>
              <a:buFont typeface="Arial" pitchFamily="34" charset="0"/>
              <a:buNone/>
              <a:tabLst/>
              <a:defRPr/>
            </a:pPr>
            <a:r>
              <a:rPr lang="zh-CN" altLang="en-US" sz="2000" b="1" kern="0" dirty="0">
                <a:solidFill>
                  <a:srgbClr val="FFFFFF"/>
                </a:solidFill>
              </a:rPr>
              <a:t>入库</a:t>
            </a:r>
            <a:endParaRPr lang="en-US" altLang="zh-CN" sz="2000" b="1" kern="0" dirty="0" smtClean="0">
              <a:solidFill>
                <a:srgbClr val="FFFFFF"/>
              </a:solidFill>
            </a:endParaRPr>
          </a:p>
        </p:txBody>
      </p:sp>
      <p:sp>
        <p:nvSpPr>
          <p:cNvPr id="17" name="燕尾形 16"/>
          <p:cNvSpPr/>
          <p:nvPr/>
        </p:nvSpPr>
        <p:spPr bwMode="auto">
          <a:xfrm>
            <a:off x="8658208" y="2520371"/>
            <a:ext cx="1451391" cy="1296108"/>
          </a:xfrm>
          <a:prstGeom prst="chevron">
            <a:avLst>
              <a:gd name="adj" fmla="val 21570"/>
            </a:avLst>
          </a:prstGeom>
          <a:solidFill>
            <a:srgbClr val="00B0F0"/>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defRPr/>
            </a:pPr>
            <a:r>
              <a:rPr kumimoji="0" lang="zh-CN" altLang="en-US" sz="2000" b="1" i="0" u="none" strike="noStrike" kern="0" cap="none" spc="0" normalizeH="0" baseline="0" noProof="0" dirty="0" smtClean="0">
                <a:ln>
                  <a:noFill/>
                </a:ln>
                <a:solidFill>
                  <a:srgbClr val="FFFFFF"/>
                </a:solidFill>
                <a:effectLst/>
                <a:uLnTx/>
                <a:uFillTx/>
              </a:rPr>
              <a:t>终端安装</a:t>
            </a:r>
            <a:r>
              <a:rPr lang="zh-CN" altLang="en-US" sz="2000" b="1" kern="0" dirty="0">
                <a:solidFill>
                  <a:srgbClr val="FFFFFF"/>
                </a:solidFill>
              </a:rPr>
              <a:t>布放</a:t>
            </a:r>
            <a:endParaRPr kumimoji="0" lang="zh-CN" altLang="en-US" sz="2000" b="1" i="0" u="none" strike="noStrike" kern="0" cap="none" spc="0" normalizeH="0" baseline="0" noProof="0" dirty="0" smtClean="0">
              <a:ln>
                <a:noFill/>
              </a:ln>
              <a:solidFill>
                <a:srgbClr val="FFFFFF"/>
              </a:solidFill>
              <a:effectLst/>
              <a:uLnTx/>
              <a:uFillTx/>
            </a:endParaRPr>
          </a:p>
        </p:txBody>
      </p:sp>
      <p:sp>
        <p:nvSpPr>
          <p:cNvPr id="5" name="文本框 4"/>
          <p:cNvSpPr txBox="1"/>
          <p:nvPr/>
        </p:nvSpPr>
        <p:spPr>
          <a:xfrm>
            <a:off x="2580243" y="1671139"/>
            <a:ext cx="1845466" cy="646331"/>
          </a:xfrm>
          <a:prstGeom prst="rect">
            <a:avLst/>
          </a:prstGeom>
          <a:noFill/>
        </p:spPr>
        <p:txBody>
          <a:bodyPr wrap="square" rtlCol="0">
            <a:spAutoFit/>
          </a:bodyPr>
          <a:lstStyle/>
          <a:p>
            <a:r>
              <a:rPr lang="zh-CN" altLang="en-US" b="1" dirty="0">
                <a:latin typeface="+mj-ea"/>
                <a:ea typeface="+mj-ea"/>
              </a:rPr>
              <a:t>五</a:t>
            </a:r>
            <a:r>
              <a:rPr lang="zh-CN" altLang="en-US" b="1" dirty="0" smtClean="0">
                <a:latin typeface="+mj-ea"/>
                <a:ea typeface="+mj-ea"/>
              </a:rPr>
              <a:t>证</a:t>
            </a:r>
            <a:r>
              <a:rPr lang="en-US" altLang="zh-CN" b="1" dirty="0" smtClean="0">
                <a:latin typeface="+mj-ea"/>
                <a:ea typeface="+mj-ea"/>
              </a:rPr>
              <a:t>+</a:t>
            </a:r>
            <a:r>
              <a:rPr lang="zh-CN" altLang="en-US" b="1" dirty="0" smtClean="0">
                <a:latin typeface="+mj-ea"/>
                <a:ea typeface="+mj-ea"/>
              </a:rPr>
              <a:t>商户照片</a:t>
            </a:r>
            <a:r>
              <a:rPr lang="en-US" altLang="zh-CN" b="1" dirty="0" smtClean="0">
                <a:latin typeface="+mj-ea"/>
                <a:ea typeface="+mj-ea"/>
              </a:rPr>
              <a:t>+ </a:t>
            </a:r>
            <a:r>
              <a:rPr lang="zh-CN" altLang="en-US" b="1" dirty="0" smtClean="0">
                <a:latin typeface="+mj-ea"/>
                <a:ea typeface="+mj-ea"/>
              </a:rPr>
              <a:t>签署协议</a:t>
            </a:r>
            <a:endParaRPr lang="zh-CN" altLang="en-US" b="1" dirty="0">
              <a:latin typeface="+mj-ea"/>
              <a:ea typeface="+mj-ea"/>
            </a:endParaRPr>
          </a:p>
        </p:txBody>
      </p:sp>
      <p:sp>
        <p:nvSpPr>
          <p:cNvPr id="6" name="文本框 5"/>
          <p:cNvSpPr txBox="1"/>
          <p:nvPr/>
        </p:nvSpPr>
        <p:spPr>
          <a:xfrm>
            <a:off x="4660692" y="1319039"/>
            <a:ext cx="1859971" cy="1477328"/>
          </a:xfrm>
          <a:prstGeom prst="rect">
            <a:avLst/>
          </a:prstGeom>
          <a:noFill/>
        </p:spPr>
        <p:txBody>
          <a:bodyPr wrap="square" rtlCol="0">
            <a:spAutoFit/>
          </a:bodyPr>
          <a:lstStyle/>
          <a:p>
            <a:r>
              <a:rPr lang="en-US" altLang="zh-CN" b="1" dirty="0" smtClean="0"/>
              <a:t>Web+</a:t>
            </a:r>
            <a:r>
              <a:rPr lang="zh-CN" altLang="en-US" b="1" dirty="0" smtClean="0">
                <a:solidFill>
                  <a:srgbClr val="FF0000"/>
                </a:solidFill>
              </a:rPr>
              <a:t>手机端</a:t>
            </a:r>
            <a:endParaRPr lang="en-US" altLang="zh-CN" b="1" dirty="0" smtClean="0">
              <a:solidFill>
                <a:srgbClr val="FF0000"/>
              </a:solidFill>
            </a:endParaRPr>
          </a:p>
          <a:p>
            <a:r>
              <a:rPr lang="en-US" altLang="zh-CN" b="1" dirty="0"/>
              <a:t>POS-&gt;TMS</a:t>
            </a:r>
          </a:p>
          <a:p>
            <a:r>
              <a:rPr lang="en-US" altLang="zh-CN" b="1" dirty="0" smtClean="0"/>
              <a:t>(</a:t>
            </a:r>
            <a:r>
              <a:rPr lang="zh-CN" altLang="en-US" b="1" dirty="0" smtClean="0"/>
              <a:t>商户名</a:t>
            </a:r>
            <a:r>
              <a:rPr lang="en-US" altLang="zh-CN" b="1" dirty="0" smtClean="0"/>
              <a:t>+</a:t>
            </a:r>
            <a:r>
              <a:rPr lang="zh-CN" altLang="en-US" b="1" dirty="0" smtClean="0"/>
              <a:t>商户</a:t>
            </a:r>
            <a:r>
              <a:rPr lang="zh-CN" altLang="en-US" b="1" dirty="0"/>
              <a:t>号</a:t>
            </a:r>
            <a:r>
              <a:rPr lang="en-US" altLang="zh-CN" b="1" dirty="0"/>
              <a:t>+</a:t>
            </a:r>
            <a:r>
              <a:rPr lang="zh-CN" altLang="en-US" b="1" dirty="0"/>
              <a:t>终端号</a:t>
            </a:r>
            <a:r>
              <a:rPr lang="en-US" altLang="zh-CN" b="1" dirty="0"/>
              <a:t>)</a:t>
            </a:r>
          </a:p>
          <a:p>
            <a:endParaRPr lang="en-US" altLang="zh-CN" b="1" dirty="0" smtClean="0">
              <a:solidFill>
                <a:srgbClr val="FF0000"/>
              </a:solidFill>
            </a:endParaRPr>
          </a:p>
        </p:txBody>
      </p:sp>
      <p:sp>
        <p:nvSpPr>
          <p:cNvPr id="9" name="文本框 8"/>
          <p:cNvSpPr txBox="1"/>
          <p:nvPr/>
        </p:nvSpPr>
        <p:spPr>
          <a:xfrm>
            <a:off x="6709943" y="1552353"/>
            <a:ext cx="1595155" cy="923330"/>
          </a:xfrm>
          <a:prstGeom prst="rect">
            <a:avLst/>
          </a:prstGeom>
          <a:noFill/>
        </p:spPr>
        <p:txBody>
          <a:bodyPr wrap="square" rtlCol="0">
            <a:spAutoFit/>
          </a:bodyPr>
          <a:lstStyle/>
          <a:p>
            <a:r>
              <a:rPr lang="en-US" altLang="zh-CN" b="1" dirty="0"/>
              <a:t>W</a:t>
            </a:r>
            <a:r>
              <a:rPr lang="en-US" altLang="zh-CN" b="1" dirty="0" smtClean="0"/>
              <a:t>eb</a:t>
            </a:r>
          </a:p>
          <a:p>
            <a:r>
              <a:rPr lang="en-US" altLang="zh-CN" b="1" dirty="0" smtClean="0"/>
              <a:t>POS-</a:t>
            </a:r>
            <a:r>
              <a:rPr lang="en-US" altLang="zh-CN" b="1" dirty="0"/>
              <a:t>&gt;</a:t>
            </a:r>
            <a:r>
              <a:rPr lang="en-US" altLang="zh-CN" b="1" dirty="0" smtClean="0"/>
              <a:t>TMS</a:t>
            </a:r>
          </a:p>
          <a:p>
            <a:r>
              <a:rPr lang="en-US" altLang="zh-CN" b="1" dirty="0" smtClean="0"/>
              <a:t>(</a:t>
            </a:r>
            <a:r>
              <a:rPr lang="zh-CN" altLang="en-US" b="1" dirty="0" smtClean="0"/>
              <a:t>设备</a:t>
            </a:r>
            <a:r>
              <a:rPr lang="en-US" altLang="zh-CN" b="1" dirty="0" smtClean="0"/>
              <a:t>SN)</a:t>
            </a:r>
            <a:endParaRPr lang="en-US" altLang="zh-CN" b="1" dirty="0"/>
          </a:p>
        </p:txBody>
      </p:sp>
      <p:sp>
        <p:nvSpPr>
          <p:cNvPr id="10" name="矩形 9"/>
          <p:cNvSpPr/>
          <p:nvPr/>
        </p:nvSpPr>
        <p:spPr>
          <a:xfrm>
            <a:off x="8959313" y="1837665"/>
            <a:ext cx="609462" cy="369332"/>
          </a:xfrm>
          <a:prstGeom prst="rect">
            <a:avLst/>
          </a:prstGeom>
        </p:spPr>
        <p:txBody>
          <a:bodyPr wrap="none">
            <a:spAutoFit/>
          </a:bodyPr>
          <a:lstStyle/>
          <a:p>
            <a:r>
              <a:rPr lang="en-US" altLang="zh-CN" b="1" dirty="0"/>
              <a:t>TMS</a:t>
            </a:r>
          </a:p>
        </p:txBody>
      </p:sp>
      <p:sp>
        <p:nvSpPr>
          <p:cNvPr id="21" name="标题 1"/>
          <p:cNvSpPr>
            <a:spLocks noGrp="1"/>
          </p:cNvSpPr>
          <p:nvPr>
            <p:ph type="title"/>
          </p:nvPr>
        </p:nvSpPr>
        <p:spPr>
          <a:xfrm>
            <a:off x="2580243" y="-1"/>
            <a:ext cx="10398059" cy="1102575"/>
          </a:xfrm>
        </p:spPr>
        <p:txBody>
          <a:bodyPr>
            <a:normAutofit/>
          </a:bodyPr>
          <a:lstStyle/>
          <a:p>
            <a:r>
              <a:rPr lang="zh-CN" altLang="en-US" sz="4000" b="1" dirty="0" smtClean="0">
                <a:solidFill>
                  <a:schemeClr val="bg1"/>
                </a:solidFill>
                <a:latin typeface="微软雅黑" panose="020B0503020204020204" pitchFamily="34" charset="-122"/>
                <a:ea typeface="微软雅黑" panose="020B0503020204020204" pitchFamily="34" charset="-122"/>
              </a:rPr>
              <a:t>整体业务流程</a:t>
            </a:r>
            <a:endParaRPr lang="zh-CN" altLang="en-US" sz="4000"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5291016" y="2951325"/>
            <a:ext cx="1170310" cy="1446550"/>
          </a:xfrm>
          <a:prstGeom prst="rect">
            <a:avLst/>
          </a:prstGeom>
          <a:noFill/>
        </p:spPr>
        <p:txBody>
          <a:bodyPr wrap="square" rtlCol="0">
            <a:spAutoFit/>
          </a:bodyPr>
          <a:lstStyle/>
          <a:p>
            <a:r>
              <a:rPr lang="zh-CN" altLang="en-US" sz="8800" b="1" dirty="0" smtClean="0">
                <a:solidFill>
                  <a:srgbClr val="FF0000"/>
                </a:solidFill>
                <a:sym typeface="Wingdings 2" panose="05020102010507070707" pitchFamily="18" charset="2"/>
              </a:rPr>
              <a:t></a:t>
            </a:r>
            <a:endParaRPr lang="zh-CN" altLang="en-US" sz="8800" b="1" dirty="0">
              <a:solidFill>
                <a:srgbClr val="FF0000"/>
              </a:solidFill>
            </a:endParaRPr>
          </a:p>
        </p:txBody>
      </p:sp>
      <p:sp>
        <p:nvSpPr>
          <p:cNvPr id="13" name="文本框 12"/>
          <p:cNvSpPr txBox="1"/>
          <p:nvPr/>
        </p:nvSpPr>
        <p:spPr>
          <a:xfrm>
            <a:off x="5757220" y="3555078"/>
            <a:ext cx="823457" cy="369332"/>
          </a:xfrm>
          <a:prstGeom prst="rect">
            <a:avLst/>
          </a:prstGeom>
          <a:noFill/>
        </p:spPr>
        <p:txBody>
          <a:bodyPr wrap="square" rtlCol="0">
            <a:spAutoFit/>
          </a:bodyPr>
          <a:lstStyle/>
          <a:p>
            <a:r>
              <a:rPr lang="en-US" altLang="zh-CN" b="1" dirty="0" smtClean="0">
                <a:solidFill>
                  <a:srgbClr val="FF0000"/>
                </a:solidFill>
                <a:latin typeface="微软雅黑" panose="020B0503020204020204" pitchFamily="34" charset="-122"/>
                <a:ea typeface="微软雅黑" panose="020B0503020204020204" pitchFamily="34" charset="-122"/>
              </a:rPr>
              <a:t>POS</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7249489" y="2920688"/>
            <a:ext cx="1170310" cy="1446550"/>
          </a:xfrm>
          <a:prstGeom prst="rect">
            <a:avLst/>
          </a:prstGeom>
          <a:noFill/>
        </p:spPr>
        <p:txBody>
          <a:bodyPr wrap="square" rtlCol="0">
            <a:spAutoFit/>
          </a:bodyPr>
          <a:lstStyle/>
          <a:p>
            <a:r>
              <a:rPr lang="zh-CN" altLang="en-US" sz="8800" b="1" dirty="0" smtClean="0">
                <a:solidFill>
                  <a:srgbClr val="FF0000"/>
                </a:solidFill>
                <a:sym typeface="Wingdings 2" panose="05020102010507070707" pitchFamily="18" charset="2"/>
              </a:rPr>
              <a:t></a:t>
            </a:r>
            <a:endParaRPr lang="zh-CN" altLang="en-US" sz="8800" b="1" dirty="0">
              <a:solidFill>
                <a:srgbClr val="FF0000"/>
              </a:solidFill>
            </a:endParaRPr>
          </a:p>
        </p:txBody>
      </p:sp>
      <p:sp>
        <p:nvSpPr>
          <p:cNvPr id="23" name="文本框 22"/>
          <p:cNvSpPr txBox="1"/>
          <p:nvPr/>
        </p:nvSpPr>
        <p:spPr>
          <a:xfrm>
            <a:off x="7681510" y="3555078"/>
            <a:ext cx="823457" cy="369332"/>
          </a:xfrm>
          <a:prstGeom prst="rect">
            <a:avLst/>
          </a:prstGeom>
          <a:noFill/>
        </p:spPr>
        <p:txBody>
          <a:bodyPr wrap="square" rtlCol="0">
            <a:spAutoFit/>
          </a:bodyPr>
          <a:lstStyle/>
          <a:p>
            <a:r>
              <a:rPr lang="en-US" altLang="zh-CN" b="1" dirty="0" smtClean="0">
                <a:solidFill>
                  <a:srgbClr val="FF0000"/>
                </a:solidFill>
                <a:latin typeface="微软雅黑" panose="020B0503020204020204" pitchFamily="34" charset="-122"/>
                <a:ea typeface="微软雅黑" panose="020B0503020204020204" pitchFamily="34" charset="-122"/>
              </a:rPr>
              <a:t>POS</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1885177" y="2942088"/>
            <a:ext cx="1427740" cy="523220"/>
          </a:xfrm>
          <a:prstGeom prst="rect">
            <a:avLst/>
          </a:prstGeom>
          <a:noFill/>
        </p:spPr>
        <p:txBody>
          <a:bodyPr wrap="square" rtlCol="0">
            <a:spAutoFit/>
          </a:bodyPr>
          <a:lstStyle/>
          <a:p>
            <a:r>
              <a:rPr lang="zh-CN" altLang="en-US" sz="2800" b="1" dirty="0" smtClean="0">
                <a:latin typeface="微软雅黑" panose="020B0503020204020204" pitchFamily="34" charset="-122"/>
                <a:ea typeface="微软雅黑" panose="020B0503020204020204" pitchFamily="34" charset="-122"/>
              </a:rPr>
              <a:t>主流程</a:t>
            </a:r>
            <a:endParaRPr lang="zh-CN" altLang="en-US" sz="2800" b="1" dirty="0">
              <a:latin typeface="微软雅黑" panose="020B0503020204020204" pitchFamily="34" charset="-122"/>
              <a:ea typeface="微软雅黑" panose="020B0503020204020204" pitchFamily="34" charset="-122"/>
            </a:endParaRPr>
          </a:p>
        </p:txBody>
      </p:sp>
      <p:sp>
        <p:nvSpPr>
          <p:cNvPr id="31" name="文本框 30"/>
          <p:cNvSpPr txBox="1"/>
          <p:nvPr/>
        </p:nvSpPr>
        <p:spPr>
          <a:xfrm>
            <a:off x="1977151" y="4828258"/>
            <a:ext cx="1427740" cy="954107"/>
          </a:xfrm>
          <a:prstGeom prst="rect">
            <a:avLst/>
          </a:prstGeom>
          <a:noFill/>
        </p:spPr>
        <p:txBody>
          <a:bodyPr wrap="square" rtlCol="0">
            <a:spAutoFit/>
          </a:bodyPr>
          <a:lstStyle/>
          <a:p>
            <a:r>
              <a:rPr lang="zh-CN" altLang="en-US" sz="2800" b="1" dirty="0" smtClean="0">
                <a:latin typeface="微软雅黑" panose="020B0503020204020204" pitchFamily="34" charset="-122"/>
                <a:ea typeface="微软雅黑" panose="020B0503020204020204" pitchFamily="34" charset="-122"/>
              </a:rPr>
              <a:t>商户</a:t>
            </a:r>
            <a:endParaRPr lang="en-US" altLang="zh-CN" sz="2800" b="1" dirty="0" smtClean="0">
              <a:latin typeface="微软雅黑" panose="020B0503020204020204" pitchFamily="34" charset="-122"/>
              <a:ea typeface="微软雅黑" panose="020B0503020204020204" pitchFamily="34" charset="-122"/>
            </a:endParaRPr>
          </a:p>
          <a:p>
            <a:r>
              <a:rPr lang="zh-CN" altLang="en-US" sz="2800" b="1" dirty="0" smtClean="0">
                <a:latin typeface="微软雅黑" panose="020B0503020204020204" pitchFamily="34" charset="-122"/>
                <a:ea typeface="微软雅黑" panose="020B0503020204020204" pitchFamily="34" charset="-122"/>
              </a:rPr>
              <a:t>维护</a:t>
            </a:r>
            <a:endParaRPr lang="zh-CN" altLang="en-US" sz="2800" b="1" dirty="0">
              <a:latin typeface="微软雅黑" panose="020B0503020204020204" pitchFamily="34" charset="-122"/>
              <a:ea typeface="微软雅黑" panose="020B0503020204020204" pitchFamily="34" charset="-122"/>
            </a:endParaRPr>
          </a:p>
        </p:txBody>
      </p:sp>
      <p:sp>
        <p:nvSpPr>
          <p:cNvPr id="3" name="椭圆 2"/>
          <p:cNvSpPr/>
          <p:nvPr/>
        </p:nvSpPr>
        <p:spPr>
          <a:xfrm>
            <a:off x="3190009" y="4613736"/>
            <a:ext cx="1766455" cy="1168629"/>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defRPr/>
            </a:pPr>
            <a:r>
              <a:rPr lang="zh-CN" altLang="en-US" b="1" kern="0">
                <a:solidFill>
                  <a:srgbClr val="FFFFFF"/>
                </a:solidFill>
              </a:rPr>
              <a:t>商户终端增撤</a:t>
            </a:r>
            <a:endParaRPr lang="zh-CN" altLang="en-US" b="1" kern="0" dirty="0">
              <a:solidFill>
                <a:srgbClr val="FFFFFF"/>
              </a:solidFill>
            </a:endParaRPr>
          </a:p>
        </p:txBody>
      </p:sp>
      <p:sp>
        <p:nvSpPr>
          <p:cNvPr id="24" name="文本框 23"/>
          <p:cNvSpPr txBox="1"/>
          <p:nvPr/>
        </p:nvSpPr>
        <p:spPr>
          <a:xfrm>
            <a:off x="3774906" y="4923653"/>
            <a:ext cx="1170310" cy="1446550"/>
          </a:xfrm>
          <a:prstGeom prst="rect">
            <a:avLst/>
          </a:prstGeom>
          <a:noFill/>
        </p:spPr>
        <p:txBody>
          <a:bodyPr wrap="square" rtlCol="0">
            <a:spAutoFit/>
          </a:bodyPr>
          <a:lstStyle/>
          <a:p>
            <a:r>
              <a:rPr lang="zh-CN" altLang="en-US" sz="8800" b="1" dirty="0" smtClean="0">
                <a:solidFill>
                  <a:srgbClr val="FF0000"/>
                </a:solidFill>
                <a:sym typeface="Wingdings 2" panose="05020102010507070707" pitchFamily="18" charset="2"/>
              </a:rPr>
              <a:t></a:t>
            </a:r>
            <a:endParaRPr lang="zh-CN" altLang="en-US" sz="8800" b="1" dirty="0">
              <a:solidFill>
                <a:srgbClr val="FF0000"/>
              </a:solidFill>
            </a:endParaRPr>
          </a:p>
        </p:txBody>
      </p:sp>
      <p:sp>
        <p:nvSpPr>
          <p:cNvPr id="25" name="文本框 24"/>
          <p:cNvSpPr txBox="1"/>
          <p:nvPr/>
        </p:nvSpPr>
        <p:spPr>
          <a:xfrm>
            <a:off x="4294976" y="5459300"/>
            <a:ext cx="823457" cy="369332"/>
          </a:xfrm>
          <a:prstGeom prst="rect">
            <a:avLst/>
          </a:prstGeom>
          <a:noFill/>
        </p:spPr>
        <p:txBody>
          <a:bodyPr wrap="square" rtlCol="0">
            <a:spAutoFit/>
          </a:bodyPr>
          <a:lstStyle/>
          <a:p>
            <a:r>
              <a:rPr lang="en-US" altLang="zh-CN" b="1" dirty="0" smtClean="0">
                <a:solidFill>
                  <a:srgbClr val="FF0000"/>
                </a:solidFill>
                <a:latin typeface="微软雅黑" panose="020B0503020204020204" pitchFamily="34" charset="-122"/>
                <a:ea typeface="微软雅黑" panose="020B0503020204020204" pitchFamily="34" charset="-122"/>
              </a:rPr>
              <a:t>POS</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32" name="椭圆 31"/>
          <p:cNvSpPr/>
          <p:nvPr/>
        </p:nvSpPr>
        <p:spPr>
          <a:xfrm>
            <a:off x="5315231" y="4644373"/>
            <a:ext cx="1766455" cy="1168629"/>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hangingPunct="0">
              <a:defRPr/>
            </a:pPr>
            <a:r>
              <a:rPr lang="zh-CN" altLang="en-US" b="1" kern="0" dirty="0">
                <a:solidFill>
                  <a:srgbClr val="FFFFFF"/>
                </a:solidFill>
              </a:rPr>
              <a:t>商户维护管理</a:t>
            </a:r>
          </a:p>
        </p:txBody>
      </p:sp>
      <p:sp>
        <p:nvSpPr>
          <p:cNvPr id="26" name="文本框 25"/>
          <p:cNvSpPr txBox="1"/>
          <p:nvPr/>
        </p:nvSpPr>
        <p:spPr>
          <a:xfrm>
            <a:off x="5949041" y="4942949"/>
            <a:ext cx="1170310" cy="1446550"/>
          </a:xfrm>
          <a:prstGeom prst="rect">
            <a:avLst/>
          </a:prstGeom>
          <a:noFill/>
        </p:spPr>
        <p:txBody>
          <a:bodyPr wrap="square" rtlCol="0">
            <a:spAutoFit/>
          </a:bodyPr>
          <a:lstStyle/>
          <a:p>
            <a:r>
              <a:rPr lang="zh-CN" altLang="en-US" sz="8800" b="1" dirty="0" smtClean="0">
                <a:solidFill>
                  <a:srgbClr val="FF0000"/>
                </a:solidFill>
                <a:sym typeface="Wingdings 2" panose="05020102010507070707" pitchFamily="18" charset="2"/>
              </a:rPr>
              <a:t></a:t>
            </a:r>
            <a:endParaRPr lang="zh-CN" altLang="en-US" sz="8800" b="1" dirty="0">
              <a:solidFill>
                <a:srgbClr val="FF0000"/>
              </a:solidFill>
            </a:endParaRPr>
          </a:p>
        </p:txBody>
      </p:sp>
      <p:sp>
        <p:nvSpPr>
          <p:cNvPr id="33" name="椭圆 32"/>
          <p:cNvSpPr/>
          <p:nvPr/>
        </p:nvSpPr>
        <p:spPr>
          <a:xfrm>
            <a:off x="7497589" y="4586230"/>
            <a:ext cx="1766455" cy="1168629"/>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defRPr/>
            </a:pPr>
            <a:r>
              <a:rPr lang="zh-CN" altLang="en-US" b="1" kern="0" dirty="0">
                <a:solidFill>
                  <a:srgbClr val="FFFFFF"/>
                </a:solidFill>
              </a:rPr>
              <a:t>商户风险监控</a:t>
            </a:r>
          </a:p>
        </p:txBody>
      </p:sp>
      <p:sp>
        <p:nvSpPr>
          <p:cNvPr id="29" name="文本框 28"/>
          <p:cNvSpPr txBox="1"/>
          <p:nvPr/>
        </p:nvSpPr>
        <p:spPr>
          <a:xfrm>
            <a:off x="8162826" y="4875113"/>
            <a:ext cx="1170310" cy="1446550"/>
          </a:xfrm>
          <a:prstGeom prst="rect">
            <a:avLst/>
          </a:prstGeom>
          <a:noFill/>
        </p:spPr>
        <p:txBody>
          <a:bodyPr wrap="square" rtlCol="0">
            <a:spAutoFit/>
          </a:bodyPr>
          <a:lstStyle/>
          <a:p>
            <a:r>
              <a:rPr lang="zh-CN" altLang="en-US" sz="8800" b="1" dirty="0" smtClean="0">
                <a:solidFill>
                  <a:srgbClr val="FF0000"/>
                </a:solidFill>
                <a:sym typeface="Wingdings 2" panose="05020102010507070707" pitchFamily="18" charset="2"/>
              </a:rPr>
              <a:t></a:t>
            </a:r>
            <a:endParaRPr lang="zh-CN" altLang="en-US" sz="8800" b="1" dirty="0">
              <a:solidFill>
                <a:srgbClr val="FF0000"/>
              </a:solidFill>
            </a:endParaRPr>
          </a:p>
        </p:txBody>
      </p:sp>
      <p:sp>
        <p:nvSpPr>
          <p:cNvPr id="28" name="文本框 27"/>
          <p:cNvSpPr txBox="1"/>
          <p:nvPr/>
        </p:nvSpPr>
        <p:spPr>
          <a:xfrm>
            <a:off x="8768105" y="5385527"/>
            <a:ext cx="823457" cy="369332"/>
          </a:xfrm>
          <a:prstGeom prst="rect">
            <a:avLst/>
          </a:prstGeom>
          <a:noFill/>
        </p:spPr>
        <p:txBody>
          <a:bodyPr wrap="square" rtlCol="0">
            <a:spAutoFit/>
          </a:bodyPr>
          <a:lstStyle/>
          <a:p>
            <a:r>
              <a:rPr lang="en-US" altLang="zh-CN" b="1" dirty="0" smtClean="0">
                <a:solidFill>
                  <a:srgbClr val="FF0000"/>
                </a:solidFill>
                <a:latin typeface="微软雅黑" panose="020B0503020204020204" pitchFamily="34" charset="-122"/>
                <a:ea typeface="微软雅黑" panose="020B0503020204020204" pitchFamily="34" charset="-122"/>
              </a:rPr>
              <a:t>POS</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6464558" y="5472805"/>
            <a:ext cx="823457" cy="369332"/>
          </a:xfrm>
          <a:prstGeom prst="rect">
            <a:avLst/>
          </a:prstGeom>
          <a:noFill/>
        </p:spPr>
        <p:txBody>
          <a:bodyPr wrap="square" rtlCol="0">
            <a:spAutoFit/>
          </a:bodyPr>
          <a:lstStyle/>
          <a:p>
            <a:r>
              <a:rPr lang="en-US" altLang="zh-CN" b="1" dirty="0" smtClean="0">
                <a:solidFill>
                  <a:srgbClr val="FF0000"/>
                </a:solidFill>
                <a:latin typeface="微软雅黑" panose="020B0503020204020204" pitchFamily="34" charset="-122"/>
                <a:ea typeface="微软雅黑" panose="020B0503020204020204" pitchFamily="34" charset="-122"/>
              </a:rPr>
              <a:t>POS</a:t>
            </a:r>
            <a:endParaRPr lang="zh-CN" altLang="en-US"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462269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38233" y="105818"/>
            <a:ext cx="9757012" cy="863174"/>
          </a:xfrm>
        </p:spPr>
        <p:txBody>
          <a:bodyP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商户开通</a:t>
            </a:r>
            <a:r>
              <a:rPr lang="en-US" altLang="zh-CN" sz="4000" b="1" dirty="0">
                <a:solidFill>
                  <a:schemeClr val="bg1"/>
                </a:solidFill>
                <a:latin typeface="微软雅黑" panose="020B0503020204020204" pitchFamily="34" charset="-122"/>
                <a:ea typeface="微软雅黑" panose="020B0503020204020204" pitchFamily="34" charset="-122"/>
              </a:rPr>
              <a:t>-</a:t>
            </a:r>
            <a:r>
              <a:rPr lang="zh-CN" altLang="en-US" sz="4000" b="1" dirty="0" smtClean="0">
                <a:solidFill>
                  <a:schemeClr val="bg1"/>
                </a:solidFill>
                <a:latin typeface="微软雅黑" panose="020B0503020204020204" pitchFamily="34" charset="-122"/>
                <a:ea typeface="微软雅黑" panose="020B0503020204020204" pitchFamily="34" charset="-122"/>
              </a:rPr>
              <a:t>装机任务</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pic>
        <p:nvPicPr>
          <p:cNvPr id="4" name="内容占位符 3"/>
          <p:cNvPicPr>
            <a:picLocks noGrp="1" noChangeAspect="1"/>
          </p:cNvPicPr>
          <p:nvPr>
            <p:ph idx="1"/>
          </p:nvPr>
        </p:nvPicPr>
        <p:blipFill>
          <a:blip r:embed="rId3"/>
          <a:stretch>
            <a:fillRect/>
          </a:stretch>
        </p:blipFill>
        <p:spPr>
          <a:xfrm>
            <a:off x="1761176" y="2016693"/>
            <a:ext cx="8669648" cy="4351338"/>
          </a:xfrm>
          <a:prstGeom prst="rect">
            <a:avLst/>
          </a:prstGeom>
        </p:spPr>
      </p:pic>
      <p:sp>
        <p:nvSpPr>
          <p:cNvPr id="5" name="文本框 4"/>
          <p:cNvSpPr txBox="1"/>
          <p:nvPr/>
        </p:nvSpPr>
        <p:spPr>
          <a:xfrm>
            <a:off x="1761176" y="1493473"/>
            <a:ext cx="9272584" cy="523220"/>
          </a:xfrm>
          <a:prstGeom prst="rect">
            <a:avLst/>
          </a:prstGeom>
          <a:noFill/>
        </p:spPr>
        <p:txBody>
          <a:bodyPr wrap="square" rtlCol="0">
            <a:spAutoFit/>
          </a:bodyPr>
          <a:lstStyle/>
          <a:p>
            <a:r>
              <a:rPr lang="zh-CN" altLang="en-US" sz="2800" b="1" dirty="0" smtClean="0">
                <a:latin typeface="微软雅黑" panose="020B0503020204020204" pitchFamily="34" charset="-122"/>
                <a:ea typeface="微软雅黑" panose="020B0503020204020204" pitchFamily="34" charset="-122"/>
              </a:rPr>
              <a:t>审核专员审核通过后，</a:t>
            </a:r>
            <a:r>
              <a:rPr lang="en-US" altLang="zh-CN" sz="2800" b="1" dirty="0" smtClean="0">
                <a:solidFill>
                  <a:srgbClr val="FF0000"/>
                </a:solidFill>
                <a:latin typeface="微软雅黑" panose="020B0503020204020204" pitchFamily="34" charset="-122"/>
                <a:ea typeface="微软雅黑" panose="020B0503020204020204" pitchFamily="34" charset="-122"/>
              </a:rPr>
              <a:t>POS</a:t>
            </a:r>
            <a:r>
              <a:rPr lang="zh-CN" altLang="en-US" sz="2800" b="1" dirty="0" smtClean="0">
                <a:solidFill>
                  <a:srgbClr val="FF0000"/>
                </a:solidFill>
                <a:latin typeface="微软雅黑" panose="020B0503020204020204" pitchFamily="34" charset="-122"/>
                <a:ea typeface="微软雅黑" panose="020B0503020204020204" pitchFamily="34" charset="-122"/>
              </a:rPr>
              <a:t>服务人员</a:t>
            </a:r>
            <a:r>
              <a:rPr lang="zh-CN" altLang="en-US" sz="2800" b="1" dirty="0" smtClean="0">
                <a:latin typeface="微软雅黑" panose="020B0503020204020204" pitchFamily="34" charset="-122"/>
                <a:ea typeface="微软雅黑" panose="020B0503020204020204" pitchFamily="34" charset="-122"/>
              </a:rPr>
              <a:t>可以查看到装机任务</a:t>
            </a:r>
            <a:endParaRPr lang="zh-CN" altLang="en-US" sz="2800" b="1"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C5A74718-614D-468F-B61D-7DF6A49F91B6}" type="slidenum">
              <a:rPr lang="zh-CN" altLang="en-US" smtClean="0"/>
              <a:t>20</a:t>
            </a:fld>
            <a:endParaRPr lang="zh-CN" altLang="en-US"/>
          </a:p>
        </p:txBody>
      </p:sp>
    </p:spTree>
    <p:extLst>
      <p:ext uri="{BB962C8B-B14F-4D97-AF65-F5344CB8AC3E}">
        <p14:creationId xmlns:p14="http://schemas.microsoft.com/office/powerpoint/2010/main" val="27094537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65528" y="0"/>
            <a:ext cx="9579591" cy="972355"/>
          </a:xfrm>
        </p:spPr>
        <p:txBody>
          <a:bodyP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商户开通</a:t>
            </a:r>
            <a:r>
              <a:rPr lang="en-US" altLang="zh-CN" sz="4000" b="1" dirty="0">
                <a:solidFill>
                  <a:schemeClr val="bg1"/>
                </a:solidFill>
                <a:latin typeface="微软雅黑" panose="020B0503020204020204" pitchFamily="34" charset="-122"/>
                <a:ea typeface="微软雅黑" panose="020B0503020204020204" pitchFamily="34" charset="-122"/>
              </a:rPr>
              <a:t>-</a:t>
            </a:r>
            <a:r>
              <a:rPr lang="zh-CN" altLang="en-US" sz="4000" b="1" dirty="0" smtClean="0">
                <a:solidFill>
                  <a:schemeClr val="bg1"/>
                </a:solidFill>
                <a:latin typeface="微软雅黑" panose="020B0503020204020204" pitchFamily="34" charset="-122"/>
                <a:ea typeface="微软雅黑" panose="020B0503020204020204" pitchFamily="34" charset="-122"/>
              </a:rPr>
              <a:t>审核状态</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1453950" y="1758155"/>
            <a:ext cx="9420580" cy="4486275"/>
          </a:xfrm>
          <a:prstGeom prst="rect">
            <a:avLst/>
          </a:prstGeom>
        </p:spPr>
      </p:pic>
      <p:sp>
        <p:nvSpPr>
          <p:cNvPr id="8" name="文本框 7"/>
          <p:cNvSpPr txBox="1"/>
          <p:nvPr/>
        </p:nvSpPr>
        <p:spPr>
          <a:xfrm>
            <a:off x="1378269" y="1234935"/>
            <a:ext cx="6259049" cy="523220"/>
          </a:xfrm>
          <a:prstGeom prst="rect">
            <a:avLst/>
          </a:prstGeom>
          <a:noFill/>
        </p:spPr>
        <p:txBody>
          <a:bodyPr wrap="square" rtlCol="0">
            <a:spAutoFit/>
          </a:bodyPr>
          <a:lstStyle/>
          <a:p>
            <a:r>
              <a:rPr lang="zh-CN" altLang="en-US" sz="2800" b="1" dirty="0" smtClean="0">
                <a:solidFill>
                  <a:srgbClr val="FF0000"/>
                </a:solidFill>
                <a:latin typeface="微软雅黑" panose="020B0503020204020204" pitchFamily="34" charset="-122"/>
                <a:ea typeface="微软雅黑" panose="020B0503020204020204" pitchFamily="34" charset="-122"/>
              </a:rPr>
              <a:t>客户经理</a:t>
            </a:r>
            <a:r>
              <a:rPr lang="zh-CN" altLang="en-US" sz="2800" b="1" dirty="0" smtClean="0">
                <a:latin typeface="微软雅黑" panose="020B0503020204020204" pitchFamily="34" charset="-122"/>
                <a:ea typeface="微软雅黑" panose="020B0503020204020204" pitchFamily="34" charset="-122"/>
              </a:rPr>
              <a:t>可随时查看商户开通审核状态</a:t>
            </a:r>
            <a:endParaRPr lang="zh-CN" altLang="en-US" sz="2800" b="1"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C5A74718-614D-468F-B61D-7DF6A49F91B6}" type="slidenum">
              <a:rPr lang="zh-CN" altLang="en-US" smtClean="0"/>
              <a:t>21</a:t>
            </a:fld>
            <a:endParaRPr lang="zh-CN" altLang="en-US"/>
          </a:p>
        </p:txBody>
      </p:sp>
    </p:spTree>
    <p:extLst>
      <p:ext uri="{BB962C8B-B14F-4D97-AF65-F5344CB8AC3E}">
        <p14:creationId xmlns:p14="http://schemas.microsoft.com/office/powerpoint/2010/main" val="40873515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84863" y="0"/>
            <a:ext cx="9907137" cy="972356"/>
          </a:xfrm>
        </p:spPr>
        <p:txBody>
          <a:bodyP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商户开通</a:t>
            </a:r>
            <a:r>
              <a:rPr lang="en-US" altLang="zh-CN" sz="4000" b="1" dirty="0">
                <a:solidFill>
                  <a:schemeClr val="bg1"/>
                </a:solidFill>
                <a:latin typeface="微软雅黑" panose="020B0503020204020204" pitchFamily="34" charset="-122"/>
                <a:ea typeface="微软雅黑" panose="020B0503020204020204" pitchFamily="34" charset="-122"/>
              </a:rPr>
              <a:t>-</a:t>
            </a:r>
            <a:r>
              <a:rPr lang="zh-CN" altLang="en-US" sz="4000" b="1" dirty="0" smtClean="0">
                <a:solidFill>
                  <a:schemeClr val="bg1"/>
                </a:solidFill>
                <a:latin typeface="微软雅黑" panose="020B0503020204020204" pitchFamily="34" charset="-122"/>
                <a:ea typeface="微软雅黑" panose="020B0503020204020204" pitchFamily="34" charset="-122"/>
              </a:rPr>
              <a:t>资料归档</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838200" y="1969477"/>
            <a:ext cx="10515600" cy="4751998"/>
          </a:xfrm>
        </p:spPr>
        <p:txBody>
          <a:bodyPr>
            <a:normAutofit fontScale="62500" lnSpcReduction="20000"/>
          </a:bodyPr>
          <a:lstStyle/>
          <a:p>
            <a:pPr marL="0" indent="0">
              <a:buNone/>
            </a:pPr>
            <a:endParaRPr lang="en-US" altLang="zh-CN" b="1" dirty="0" smtClean="0">
              <a:latin typeface="微软雅黑" panose="020B0503020204020204" pitchFamily="34" charset="-122"/>
              <a:ea typeface="微软雅黑" panose="020B0503020204020204" pitchFamily="34" charset="-122"/>
            </a:endParaRPr>
          </a:p>
          <a:p>
            <a:pPr marL="0" indent="0">
              <a:lnSpc>
                <a:spcPct val="145000"/>
              </a:lnSpc>
              <a:buNone/>
            </a:pPr>
            <a:r>
              <a:rPr lang="zh-CN" altLang="en-US" b="1" dirty="0" smtClean="0">
                <a:latin typeface="微软雅黑" panose="020B0503020204020204" pitchFamily="34" charset="-122"/>
                <a:ea typeface="微软雅黑" panose="020B0503020204020204" pitchFamily="34" charset="-122"/>
              </a:rPr>
              <a:t>操作路径：</a:t>
            </a:r>
            <a:r>
              <a:rPr lang="en-US" altLang="zh-CN" b="1" dirty="0" smtClean="0">
                <a:latin typeface="微软雅黑" panose="020B0503020204020204" pitchFamily="34" charset="-122"/>
                <a:ea typeface="微软雅黑" panose="020B0503020204020204" pitchFamily="34" charset="-122"/>
              </a:rPr>
              <a:t>POS</a:t>
            </a:r>
            <a:r>
              <a:rPr lang="zh-CN" altLang="zh-CN" b="1" dirty="0">
                <a:latin typeface="微软雅黑" panose="020B0503020204020204" pitchFamily="34" charset="-122"/>
                <a:ea typeface="微软雅黑" panose="020B0503020204020204" pitchFamily="34" charset="-122"/>
              </a:rPr>
              <a:t>收单作业系统</a:t>
            </a:r>
            <a:r>
              <a:rPr lang="en-US" altLang="zh-CN" b="1" dirty="0">
                <a:latin typeface="微软雅黑" panose="020B0503020204020204" pitchFamily="34" charset="-122"/>
                <a:ea typeface="微软雅黑" panose="020B0503020204020204" pitchFamily="34" charset="-122"/>
              </a:rPr>
              <a:t>-&gt;</a:t>
            </a:r>
            <a:r>
              <a:rPr lang="zh-CN" altLang="zh-CN" b="1" dirty="0">
                <a:latin typeface="微软雅黑" panose="020B0503020204020204" pitchFamily="34" charset="-122"/>
                <a:ea typeface="微软雅黑" panose="020B0503020204020204" pitchFamily="34" charset="-122"/>
              </a:rPr>
              <a:t>归档管理</a:t>
            </a:r>
            <a:r>
              <a:rPr lang="en-US" altLang="zh-CN" b="1" dirty="0">
                <a:latin typeface="微软雅黑" panose="020B0503020204020204" pitchFamily="34" charset="-122"/>
                <a:ea typeface="微软雅黑" panose="020B0503020204020204" pitchFamily="34" charset="-122"/>
              </a:rPr>
              <a:t>-&gt;</a:t>
            </a:r>
            <a:r>
              <a:rPr lang="zh-CN" altLang="zh-CN" b="1" dirty="0">
                <a:latin typeface="微软雅黑" panose="020B0503020204020204" pitchFamily="34" charset="-122"/>
                <a:ea typeface="微软雅黑" panose="020B0503020204020204" pitchFamily="34" charset="-122"/>
              </a:rPr>
              <a:t>商户资料归档</a:t>
            </a:r>
            <a:r>
              <a:rPr lang="zh-CN" altLang="zh-CN" b="1" dirty="0" smtClean="0">
                <a:latin typeface="微软雅黑" panose="020B0503020204020204" pitchFamily="34" charset="-122"/>
                <a:ea typeface="微软雅黑" panose="020B0503020204020204" pitchFamily="34" charset="-122"/>
              </a:rPr>
              <a:t>。</a:t>
            </a:r>
            <a:endParaRPr lang="en-US" altLang="zh-CN" b="1" dirty="0" smtClean="0">
              <a:latin typeface="微软雅黑" panose="020B0503020204020204" pitchFamily="34" charset="-122"/>
              <a:ea typeface="微软雅黑" panose="020B0503020204020204" pitchFamily="34" charset="-122"/>
            </a:endParaRPr>
          </a:p>
          <a:p>
            <a:pPr marL="0" indent="0">
              <a:lnSpc>
                <a:spcPct val="145000"/>
              </a:lnSpc>
              <a:buNone/>
            </a:pPr>
            <a:r>
              <a:rPr lang="zh-CN" altLang="en-US" b="1" dirty="0">
                <a:latin typeface="微软雅黑" panose="020B0503020204020204" pitchFamily="34" charset="-122"/>
                <a:ea typeface="微软雅黑" panose="020B0503020204020204" pitchFamily="34" charset="-122"/>
              </a:rPr>
              <a:t>发起</a:t>
            </a:r>
            <a:r>
              <a:rPr lang="zh-CN" altLang="en-US" b="1" dirty="0" smtClean="0">
                <a:latin typeface="微软雅黑" panose="020B0503020204020204" pitchFamily="34" charset="-122"/>
                <a:ea typeface="微软雅黑" panose="020B0503020204020204" pitchFamily="34" charset="-122"/>
              </a:rPr>
              <a:t>角色：客户经理。</a:t>
            </a:r>
            <a:endParaRPr lang="en-US" altLang="zh-CN" b="1" dirty="0" smtClean="0">
              <a:latin typeface="微软雅黑" panose="020B0503020204020204" pitchFamily="34" charset="-122"/>
              <a:ea typeface="微软雅黑" panose="020B0503020204020204" pitchFamily="34" charset="-122"/>
            </a:endParaRPr>
          </a:p>
          <a:p>
            <a:pPr marL="0" indent="0">
              <a:lnSpc>
                <a:spcPct val="145000"/>
              </a:lnSpc>
              <a:buNone/>
            </a:pPr>
            <a:r>
              <a:rPr lang="zh-CN" altLang="en-US" b="1" dirty="0" smtClean="0">
                <a:latin typeface="微软雅黑" panose="020B0503020204020204" pitchFamily="34" charset="-122"/>
                <a:ea typeface="微软雅黑" panose="020B0503020204020204" pitchFamily="34" charset="-122"/>
              </a:rPr>
              <a:t>操作对象：已</a:t>
            </a:r>
            <a:r>
              <a:rPr lang="zh-CN" altLang="en-US" b="1" dirty="0">
                <a:latin typeface="微软雅黑" panose="020B0503020204020204" pitchFamily="34" charset="-122"/>
                <a:ea typeface="微软雅黑" panose="020B0503020204020204" pitchFamily="34" charset="-122"/>
              </a:rPr>
              <a:t>申请</a:t>
            </a:r>
            <a:r>
              <a:rPr lang="zh-CN" altLang="en-US" b="1" dirty="0" smtClean="0">
                <a:latin typeface="微软雅黑" panose="020B0503020204020204" pitchFamily="34" charset="-122"/>
                <a:ea typeface="微软雅黑" panose="020B0503020204020204" pitchFamily="34" charset="-122"/>
              </a:rPr>
              <a:t>商户。</a:t>
            </a:r>
            <a:endParaRPr lang="en-US" altLang="zh-CN" b="1" dirty="0" smtClean="0">
              <a:latin typeface="微软雅黑" panose="020B0503020204020204" pitchFamily="34" charset="-122"/>
              <a:ea typeface="微软雅黑" panose="020B0503020204020204" pitchFamily="34" charset="-122"/>
            </a:endParaRPr>
          </a:p>
          <a:p>
            <a:pPr marL="0" indent="0">
              <a:lnSpc>
                <a:spcPct val="145000"/>
              </a:lnSpc>
              <a:buNone/>
            </a:pPr>
            <a:r>
              <a:rPr lang="zh-CN" altLang="en-US" b="1" dirty="0" smtClean="0">
                <a:latin typeface="微软雅黑" panose="020B0503020204020204" pitchFamily="34" charset="-122"/>
                <a:ea typeface="微软雅黑" panose="020B0503020204020204" pitchFamily="34" charset="-122"/>
              </a:rPr>
              <a:t>操作方法：</a:t>
            </a:r>
            <a:r>
              <a:rPr lang="zh-CN" altLang="en-US" b="1" dirty="0" smtClean="0">
                <a:solidFill>
                  <a:srgbClr val="FF0000"/>
                </a:solidFill>
                <a:latin typeface="微软雅黑" panose="020B0503020204020204" pitchFamily="34" charset="-122"/>
                <a:ea typeface="微软雅黑" panose="020B0503020204020204" pitchFamily="34" charset="-122"/>
              </a:rPr>
              <a:t>客户经理</a:t>
            </a:r>
            <a:r>
              <a:rPr lang="zh-CN" altLang="en-US" b="1" dirty="0" smtClean="0">
                <a:latin typeface="微软雅黑" panose="020B0503020204020204" pitchFamily="34" charset="-122"/>
                <a:ea typeface="微软雅黑" panose="020B0503020204020204" pitchFamily="34" charset="-122"/>
              </a:rPr>
              <a:t>发起商户资料归档流程，</a:t>
            </a:r>
            <a:r>
              <a:rPr lang="zh-CN" altLang="en-US" b="1" dirty="0" smtClean="0">
                <a:solidFill>
                  <a:srgbClr val="FF0000"/>
                </a:solidFill>
                <a:latin typeface="微软雅黑" panose="020B0503020204020204" pitchFamily="34" charset="-122"/>
                <a:ea typeface="微软雅黑" panose="020B0503020204020204" pitchFamily="34" charset="-122"/>
              </a:rPr>
              <a:t>归档管理员</a:t>
            </a:r>
            <a:r>
              <a:rPr lang="zh-CN" altLang="en-US" b="1" dirty="0" smtClean="0">
                <a:latin typeface="微软雅黑" panose="020B0503020204020204" pitchFamily="34" charset="-122"/>
                <a:ea typeface="微软雅黑" panose="020B0503020204020204" pitchFamily="34" charset="-122"/>
              </a:rPr>
              <a:t>确认</a:t>
            </a:r>
            <a:r>
              <a:rPr lang="zh-CN" altLang="en-US" b="1" dirty="0">
                <a:latin typeface="微软雅黑" panose="020B0503020204020204" pitchFamily="34" charset="-122"/>
                <a:ea typeface="微软雅黑" panose="020B0503020204020204" pitchFamily="34" charset="-122"/>
              </a:rPr>
              <a:t>。</a:t>
            </a:r>
            <a:endParaRPr lang="en-US" altLang="zh-CN" b="1" dirty="0" smtClean="0">
              <a:latin typeface="微软雅黑" panose="020B0503020204020204" pitchFamily="34" charset="-122"/>
              <a:ea typeface="微软雅黑" panose="020B0503020204020204" pitchFamily="34" charset="-122"/>
            </a:endParaRPr>
          </a:p>
          <a:p>
            <a:pPr marL="0" indent="0">
              <a:lnSpc>
                <a:spcPct val="145000"/>
              </a:lnSpc>
              <a:buNone/>
            </a:pPr>
            <a:r>
              <a:rPr lang="zh-CN" altLang="en-US" b="1" dirty="0" smtClean="0">
                <a:latin typeface="微软雅黑" panose="020B0503020204020204" pitchFamily="34" charset="-122"/>
                <a:ea typeface="微软雅黑" panose="020B0503020204020204" pitchFamily="34" charset="-122"/>
              </a:rPr>
              <a:t>商户归档的几种状态：</a:t>
            </a:r>
            <a:endParaRPr lang="en-US" altLang="zh-CN" b="1" dirty="0" smtClean="0">
              <a:latin typeface="微软雅黑" panose="020B0503020204020204" pitchFamily="34" charset="-122"/>
              <a:ea typeface="微软雅黑" panose="020B0503020204020204" pitchFamily="34" charset="-122"/>
            </a:endParaRPr>
          </a:p>
          <a:p>
            <a:pPr marL="514350" indent="-514350">
              <a:lnSpc>
                <a:spcPct val="145000"/>
              </a:lnSpc>
              <a:buFont typeface="+mj-lt"/>
              <a:buAutoNum type="circleNumDbPlain"/>
            </a:pPr>
            <a:r>
              <a:rPr lang="zh-CN" altLang="en-US" b="1" dirty="0">
                <a:latin typeface="微软雅黑" panose="020B0503020204020204" pitchFamily="34" charset="-122"/>
                <a:ea typeface="微软雅黑" panose="020B0503020204020204" pitchFamily="34" charset="-122"/>
              </a:rPr>
              <a:t>待</a:t>
            </a:r>
            <a:r>
              <a:rPr lang="zh-CN" altLang="en-US" b="1" dirty="0" smtClean="0">
                <a:latin typeface="微软雅黑" panose="020B0503020204020204" pitchFamily="34" charset="-122"/>
                <a:ea typeface="微软雅黑" panose="020B0503020204020204" pitchFamily="34" charset="-122"/>
              </a:rPr>
              <a:t>处理：</a:t>
            </a:r>
            <a:r>
              <a:rPr lang="zh-CN" altLang="zh-CN" b="1" dirty="0">
                <a:latin typeface="微软雅黑" panose="020B0503020204020204" pitchFamily="34" charset="-122"/>
                <a:ea typeface="微软雅黑" panose="020B0503020204020204" pitchFamily="34" charset="-122"/>
              </a:rPr>
              <a:t>客户经理没有进行归档。</a:t>
            </a:r>
            <a:endParaRPr lang="en-US" altLang="zh-CN" b="1" dirty="0" smtClean="0">
              <a:latin typeface="微软雅黑" panose="020B0503020204020204" pitchFamily="34" charset="-122"/>
              <a:ea typeface="微软雅黑" panose="020B0503020204020204" pitchFamily="34" charset="-122"/>
            </a:endParaRPr>
          </a:p>
          <a:p>
            <a:pPr marL="514350" indent="-514350">
              <a:lnSpc>
                <a:spcPct val="145000"/>
              </a:lnSpc>
              <a:buFont typeface="+mj-ea"/>
              <a:buAutoNum type="circleNumDbPlain"/>
            </a:pPr>
            <a:r>
              <a:rPr lang="zh-CN" altLang="en-US" b="1" dirty="0">
                <a:latin typeface="微软雅黑" panose="020B0503020204020204" pitchFamily="34" charset="-122"/>
                <a:ea typeface="微软雅黑" panose="020B0503020204020204" pitchFamily="34" charset="-122"/>
              </a:rPr>
              <a:t>待</a:t>
            </a:r>
            <a:r>
              <a:rPr lang="zh-CN" altLang="en-US" b="1" dirty="0" smtClean="0">
                <a:latin typeface="微软雅黑" panose="020B0503020204020204" pitchFamily="34" charset="-122"/>
                <a:ea typeface="微软雅黑" panose="020B0503020204020204" pitchFamily="34" charset="-122"/>
              </a:rPr>
              <a:t>确认：</a:t>
            </a:r>
            <a:r>
              <a:rPr lang="zh-CN" altLang="zh-CN" b="1" dirty="0" smtClean="0">
                <a:latin typeface="微软雅黑" panose="020B0503020204020204" pitchFamily="34" charset="-122"/>
                <a:ea typeface="微软雅黑" panose="020B0503020204020204" pitchFamily="34" charset="-122"/>
              </a:rPr>
              <a:t>归档</a:t>
            </a:r>
            <a:r>
              <a:rPr lang="zh-CN" altLang="zh-CN" b="1" dirty="0">
                <a:latin typeface="微软雅黑" panose="020B0503020204020204" pitchFamily="34" charset="-122"/>
                <a:ea typeface="微软雅黑" panose="020B0503020204020204" pitchFamily="34" charset="-122"/>
              </a:rPr>
              <a:t>管理员没有确认</a:t>
            </a:r>
            <a:r>
              <a:rPr lang="zh-CN" altLang="zh-CN" b="1" dirty="0" smtClean="0">
                <a:latin typeface="微软雅黑" panose="020B0503020204020204" pitchFamily="34" charset="-122"/>
                <a:ea typeface="微软雅黑" panose="020B0503020204020204" pitchFamily="34" charset="-122"/>
              </a:rPr>
              <a:t>归档</a:t>
            </a:r>
            <a:r>
              <a:rPr lang="zh-CN" altLang="en-US" b="1" dirty="0" smtClean="0">
                <a:latin typeface="微软雅黑" panose="020B0503020204020204" pitchFamily="34" charset="-122"/>
                <a:ea typeface="微软雅黑" panose="020B0503020204020204" pitchFamily="34" charset="-122"/>
              </a:rPr>
              <a:t>（归档管理员）</a:t>
            </a:r>
            <a:r>
              <a:rPr lang="zh-CN" altLang="zh-CN" b="1" dirty="0" smtClean="0">
                <a:latin typeface="微软雅黑" panose="020B0503020204020204" pitchFamily="34" charset="-122"/>
                <a:ea typeface="微软雅黑" panose="020B0503020204020204" pitchFamily="34" charset="-122"/>
              </a:rPr>
              <a:t>。</a:t>
            </a:r>
            <a:endParaRPr lang="en-US" altLang="zh-CN" b="1" dirty="0" smtClean="0">
              <a:latin typeface="微软雅黑" panose="020B0503020204020204" pitchFamily="34" charset="-122"/>
              <a:ea typeface="微软雅黑" panose="020B0503020204020204" pitchFamily="34" charset="-122"/>
            </a:endParaRPr>
          </a:p>
          <a:p>
            <a:pPr marL="514350" indent="-514350">
              <a:lnSpc>
                <a:spcPct val="145000"/>
              </a:lnSpc>
              <a:buFont typeface="+mj-ea"/>
              <a:buAutoNum type="circleNumDbPlain"/>
            </a:pPr>
            <a:r>
              <a:rPr lang="zh-CN" altLang="en-US" b="1" dirty="0" smtClean="0">
                <a:latin typeface="微软雅黑" panose="020B0503020204020204" pitchFamily="34" charset="-122"/>
                <a:ea typeface="微软雅黑" panose="020B0503020204020204" pitchFamily="34" charset="-122"/>
              </a:rPr>
              <a:t>待补寄：</a:t>
            </a:r>
            <a:r>
              <a:rPr lang="zh-CN" altLang="zh-CN" b="1" dirty="0" smtClean="0">
                <a:latin typeface="微软雅黑" panose="020B0503020204020204" pitchFamily="34" charset="-122"/>
                <a:ea typeface="微软雅黑" panose="020B0503020204020204" pitchFamily="34" charset="-122"/>
              </a:rPr>
              <a:t>客户</a:t>
            </a:r>
            <a:r>
              <a:rPr lang="zh-CN" altLang="zh-CN" b="1" dirty="0">
                <a:latin typeface="微软雅黑" panose="020B0503020204020204" pitchFamily="34" charset="-122"/>
                <a:ea typeface="微软雅黑" panose="020B0503020204020204" pitchFamily="34" charset="-122"/>
              </a:rPr>
              <a:t>经理归档后，归档管理员发起需补</a:t>
            </a:r>
            <a:r>
              <a:rPr lang="zh-CN" altLang="zh-CN" b="1" dirty="0" smtClean="0">
                <a:latin typeface="微软雅黑" panose="020B0503020204020204" pitchFamily="34" charset="-122"/>
                <a:ea typeface="微软雅黑" panose="020B0503020204020204" pitchFamily="34" charset="-122"/>
              </a:rPr>
              <a:t>寄</a:t>
            </a:r>
            <a:r>
              <a:rPr lang="zh-CN" altLang="en-US" b="1" dirty="0" smtClean="0">
                <a:latin typeface="微软雅黑" panose="020B0503020204020204" pitchFamily="34" charset="-122"/>
                <a:ea typeface="微软雅黑" panose="020B0503020204020204" pitchFamily="34" charset="-122"/>
              </a:rPr>
              <a:t>（客户经理）</a:t>
            </a:r>
            <a:r>
              <a:rPr lang="zh-CN" altLang="zh-CN" b="1" dirty="0" smtClean="0">
                <a:latin typeface="微软雅黑" panose="020B0503020204020204" pitchFamily="34" charset="-122"/>
                <a:ea typeface="微软雅黑" panose="020B0503020204020204" pitchFamily="34" charset="-122"/>
              </a:rPr>
              <a:t>。</a:t>
            </a:r>
            <a:endParaRPr lang="en-US" altLang="zh-CN" b="1" dirty="0" smtClean="0">
              <a:latin typeface="微软雅黑" panose="020B0503020204020204" pitchFamily="34" charset="-122"/>
              <a:ea typeface="微软雅黑" panose="020B0503020204020204" pitchFamily="34" charset="-122"/>
            </a:endParaRPr>
          </a:p>
          <a:p>
            <a:pPr marL="514350" indent="-514350">
              <a:lnSpc>
                <a:spcPct val="145000"/>
              </a:lnSpc>
              <a:buFont typeface="+mj-ea"/>
              <a:buAutoNum type="circleNumDbPlain"/>
            </a:pPr>
            <a:r>
              <a:rPr lang="zh-CN" altLang="en-US" b="1" dirty="0" smtClean="0">
                <a:latin typeface="微软雅黑" panose="020B0503020204020204" pitchFamily="34" charset="-122"/>
                <a:ea typeface="微软雅黑" panose="020B0503020204020204" pitchFamily="34" charset="-122"/>
              </a:rPr>
              <a:t>已归档</a:t>
            </a:r>
            <a:r>
              <a:rPr lang="zh-CN" altLang="en-US" b="1" dirty="0">
                <a:latin typeface="微软雅黑" panose="020B0503020204020204" pitchFamily="34" charset="-122"/>
                <a:ea typeface="微软雅黑" panose="020B0503020204020204" pitchFamily="34" charset="-122"/>
              </a:rPr>
              <a:t>：</a:t>
            </a:r>
            <a:r>
              <a:rPr lang="zh-CN" altLang="zh-CN" b="1" dirty="0" smtClean="0">
                <a:latin typeface="微软雅黑" panose="020B0503020204020204" pitchFamily="34" charset="-122"/>
                <a:ea typeface="微软雅黑" panose="020B0503020204020204" pitchFamily="34" charset="-122"/>
              </a:rPr>
              <a:t>归档</a:t>
            </a:r>
            <a:r>
              <a:rPr lang="zh-CN" altLang="zh-CN" b="1" dirty="0">
                <a:latin typeface="微软雅黑" panose="020B0503020204020204" pitchFamily="34" charset="-122"/>
                <a:ea typeface="微软雅黑" panose="020B0503020204020204" pitchFamily="34" charset="-122"/>
              </a:rPr>
              <a:t>管理员确定已经归档</a:t>
            </a:r>
            <a:r>
              <a:rPr lang="zh-CN" altLang="zh-CN" b="1" dirty="0" smtClean="0">
                <a:latin typeface="微软雅黑" panose="020B0503020204020204" pitchFamily="34" charset="-122"/>
                <a:ea typeface="微软雅黑" panose="020B0503020204020204" pitchFamily="34" charset="-122"/>
              </a:rPr>
              <a:t>完毕</a:t>
            </a:r>
            <a:r>
              <a:rPr lang="zh-CN" altLang="en-US" b="1" dirty="0" smtClean="0">
                <a:latin typeface="微软雅黑" panose="020B0503020204020204" pitchFamily="34" charset="-122"/>
                <a:ea typeface="微软雅黑" panose="020B0503020204020204" pitchFamily="34" charset="-122"/>
              </a:rPr>
              <a:t>（归档管理员）</a:t>
            </a:r>
            <a:r>
              <a:rPr lang="zh-CN" altLang="zh-CN" b="1" dirty="0" smtClean="0">
                <a:latin typeface="微软雅黑" panose="020B0503020204020204" pitchFamily="34" charset="-122"/>
                <a:ea typeface="微软雅黑" panose="020B0503020204020204" pitchFamily="34" charset="-122"/>
              </a:rPr>
              <a:t>。</a:t>
            </a:r>
            <a:endParaRPr lang="zh-CN" altLang="zh-CN" b="1" dirty="0">
              <a:latin typeface="微软雅黑" panose="020B0503020204020204" pitchFamily="34" charset="-122"/>
              <a:ea typeface="微软雅黑" panose="020B0503020204020204" pitchFamily="34" charset="-122"/>
            </a:endParaRPr>
          </a:p>
          <a:p>
            <a:pPr marL="514350" indent="-514350">
              <a:buFont typeface="+mj-ea"/>
              <a:buAutoNum type="circleNumDbPlain"/>
            </a:pPr>
            <a:endParaRPr lang="en-US" altLang="zh-CN" b="1" dirty="0">
              <a:latin typeface="黑体" panose="02010609060101010101" pitchFamily="49" charset="-122"/>
              <a:ea typeface="黑体" panose="02010609060101010101" pitchFamily="49" charset="-122"/>
            </a:endParaRPr>
          </a:p>
          <a:p>
            <a:pPr marL="0" indent="0">
              <a:buNone/>
            </a:pPr>
            <a:endParaRPr lang="en-US" altLang="zh-CN" b="1" dirty="0" smtClean="0">
              <a:latin typeface="黑体" panose="02010609060101010101" pitchFamily="49" charset="-122"/>
              <a:ea typeface="黑体" panose="02010609060101010101" pitchFamily="49" charset="-122"/>
            </a:endParaRPr>
          </a:p>
          <a:p>
            <a:pPr marL="0" indent="0">
              <a:buNone/>
            </a:pPr>
            <a:endParaRPr lang="en-US" altLang="zh-CN" b="1" dirty="0" smtClean="0">
              <a:latin typeface="黑体" panose="02010609060101010101" pitchFamily="49" charset="-122"/>
              <a:ea typeface="黑体" panose="02010609060101010101" pitchFamily="49" charset="-122"/>
            </a:endParaRPr>
          </a:p>
          <a:p>
            <a:pPr marL="0" indent="0">
              <a:buNone/>
            </a:pPr>
            <a:endParaRPr lang="zh-CN" altLang="zh-CN" b="1" dirty="0">
              <a:latin typeface="黑体" panose="02010609060101010101" pitchFamily="49" charset="-122"/>
              <a:ea typeface="黑体" panose="02010609060101010101" pitchFamily="49" charset="-122"/>
            </a:endParaRPr>
          </a:p>
          <a:p>
            <a:pPr marL="0" indent="0">
              <a:buNone/>
            </a:pPr>
            <a:endParaRPr lang="zh-CN" altLang="en-US" b="1" dirty="0"/>
          </a:p>
        </p:txBody>
      </p:sp>
      <p:sp>
        <p:nvSpPr>
          <p:cNvPr id="5" name="文本框 4"/>
          <p:cNvSpPr txBox="1"/>
          <p:nvPr/>
        </p:nvSpPr>
        <p:spPr>
          <a:xfrm>
            <a:off x="4647029" y="1446257"/>
            <a:ext cx="4825218" cy="523220"/>
          </a:xfrm>
          <a:prstGeom prst="rect">
            <a:avLst/>
          </a:prstGeom>
          <a:noFill/>
        </p:spPr>
        <p:txBody>
          <a:bodyPr wrap="square" rtlCol="0">
            <a:spAutoFit/>
          </a:bodyPr>
          <a:lstStyle/>
          <a:p>
            <a:r>
              <a:rPr lang="zh-CN" altLang="en-US" sz="2800" b="1" dirty="0" smtClean="0">
                <a:latin typeface="微软雅黑" panose="020B0503020204020204" pitchFamily="34" charset="-122"/>
                <a:ea typeface="微软雅黑" panose="020B0503020204020204" pitchFamily="34" charset="-122"/>
              </a:rPr>
              <a:t>商户资料归档</a:t>
            </a:r>
            <a:endParaRPr lang="zh-CN" altLang="en-US" sz="2800" b="1"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C5A74718-614D-468F-B61D-7DF6A49F91B6}" type="slidenum">
              <a:rPr lang="zh-CN" altLang="en-US" smtClean="0"/>
              <a:t>22</a:t>
            </a:fld>
            <a:endParaRPr lang="zh-CN" altLang="en-US"/>
          </a:p>
        </p:txBody>
      </p:sp>
    </p:spTree>
    <p:extLst>
      <p:ext uri="{BB962C8B-B14F-4D97-AF65-F5344CB8AC3E}">
        <p14:creationId xmlns:p14="http://schemas.microsoft.com/office/powerpoint/2010/main" val="31528888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79785" y="140676"/>
            <a:ext cx="9958753" cy="732155"/>
          </a:xfrm>
        </p:spPr>
        <p:txBody>
          <a:bodyP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商户开通</a:t>
            </a:r>
            <a:r>
              <a:rPr lang="en-US" altLang="zh-CN" sz="4000" b="1" dirty="0">
                <a:solidFill>
                  <a:schemeClr val="bg1"/>
                </a:solidFill>
                <a:latin typeface="微软雅黑" panose="020B0503020204020204" pitchFamily="34" charset="-122"/>
                <a:ea typeface="微软雅黑" panose="020B0503020204020204" pitchFamily="34" charset="-122"/>
              </a:rPr>
              <a:t>-</a:t>
            </a:r>
            <a:r>
              <a:rPr lang="zh-CN" altLang="en-US" sz="4000" b="1" dirty="0" smtClean="0">
                <a:solidFill>
                  <a:schemeClr val="bg1"/>
                </a:solidFill>
                <a:latin typeface="微软雅黑" panose="020B0503020204020204" pitchFamily="34" charset="-122"/>
                <a:ea typeface="微软雅黑" panose="020B0503020204020204" pitchFamily="34" charset="-122"/>
              </a:rPr>
              <a:t>资料归档</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pic>
        <p:nvPicPr>
          <p:cNvPr id="4" name="内容占位符 3"/>
          <p:cNvPicPr>
            <a:picLocks noGrp="1" noChangeAspect="1"/>
          </p:cNvPicPr>
          <p:nvPr>
            <p:ph idx="1"/>
          </p:nvPr>
        </p:nvPicPr>
        <p:blipFill>
          <a:blip r:embed="rId2"/>
          <a:stretch>
            <a:fillRect/>
          </a:stretch>
        </p:blipFill>
        <p:spPr>
          <a:xfrm>
            <a:off x="1835930" y="1922185"/>
            <a:ext cx="8511599" cy="4618018"/>
          </a:xfrm>
          <a:prstGeom prst="rect">
            <a:avLst/>
          </a:prstGeom>
        </p:spPr>
      </p:pic>
      <p:sp>
        <p:nvSpPr>
          <p:cNvPr id="5" name="文本框 4"/>
          <p:cNvSpPr txBox="1"/>
          <p:nvPr/>
        </p:nvSpPr>
        <p:spPr>
          <a:xfrm>
            <a:off x="1835930" y="1398965"/>
            <a:ext cx="4767058" cy="523220"/>
          </a:xfrm>
          <a:prstGeom prst="rect">
            <a:avLst/>
          </a:prstGeom>
          <a:noFill/>
        </p:spPr>
        <p:txBody>
          <a:bodyPr wrap="square" rtlCol="0">
            <a:spAutoFit/>
          </a:bodyPr>
          <a:lstStyle/>
          <a:p>
            <a:r>
              <a:rPr lang="zh-CN" altLang="en-US" sz="2800" b="1" dirty="0" smtClean="0">
                <a:solidFill>
                  <a:srgbClr val="FF0000"/>
                </a:solidFill>
                <a:latin typeface="微软雅黑" panose="020B0503020204020204" pitchFamily="34" charset="-122"/>
                <a:ea typeface="微软雅黑" panose="020B0503020204020204" pitchFamily="34" charset="-122"/>
              </a:rPr>
              <a:t>客户经理</a:t>
            </a:r>
            <a:r>
              <a:rPr lang="zh-CN" altLang="en-US" sz="2800" b="1" dirty="0" smtClean="0">
                <a:latin typeface="微软雅黑" panose="020B0503020204020204" pitchFamily="34" charset="-122"/>
                <a:ea typeface="微软雅黑" panose="020B0503020204020204" pitchFamily="34" charset="-122"/>
              </a:rPr>
              <a:t>发起商户资料归档</a:t>
            </a:r>
            <a:endParaRPr lang="zh-CN" altLang="en-US" sz="2800" b="1"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C5A74718-614D-468F-B61D-7DF6A49F91B6}" type="slidenum">
              <a:rPr lang="zh-CN" altLang="en-US" smtClean="0"/>
              <a:t>23</a:t>
            </a:fld>
            <a:endParaRPr lang="zh-CN" altLang="en-US"/>
          </a:p>
        </p:txBody>
      </p:sp>
    </p:spTree>
    <p:extLst>
      <p:ext uri="{BB962C8B-B14F-4D97-AF65-F5344CB8AC3E}">
        <p14:creationId xmlns:p14="http://schemas.microsoft.com/office/powerpoint/2010/main" val="8150372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03232" y="93784"/>
            <a:ext cx="9367910" cy="808424"/>
          </a:xfrm>
        </p:spPr>
        <p:txBody>
          <a:bodyP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商户开通</a:t>
            </a:r>
            <a:r>
              <a:rPr lang="en-US" altLang="zh-CN" sz="4000" b="1" dirty="0">
                <a:solidFill>
                  <a:schemeClr val="bg1"/>
                </a:solidFill>
                <a:latin typeface="微软雅黑" panose="020B0503020204020204" pitchFamily="34" charset="-122"/>
                <a:ea typeface="微软雅黑" panose="020B0503020204020204" pitchFamily="34" charset="-122"/>
              </a:rPr>
              <a:t>-</a:t>
            </a:r>
            <a:r>
              <a:rPr lang="zh-CN" altLang="en-US" sz="4000" b="1" dirty="0" smtClean="0">
                <a:solidFill>
                  <a:schemeClr val="bg1"/>
                </a:solidFill>
                <a:latin typeface="微软雅黑" panose="020B0503020204020204" pitchFamily="34" charset="-122"/>
                <a:ea typeface="微软雅黑" panose="020B0503020204020204" pitchFamily="34" charset="-122"/>
              </a:rPr>
              <a:t>归档查询</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2624360" y="1876157"/>
            <a:ext cx="6617176" cy="523220"/>
          </a:xfrm>
          <a:prstGeom prst="rect">
            <a:avLst/>
          </a:prstGeom>
          <a:noFill/>
        </p:spPr>
        <p:txBody>
          <a:bodyPr wrap="square" rtlCol="0">
            <a:spAutoFit/>
          </a:bodyPr>
          <a:lstStyle/>
          <a:p>
            <a:r>
              <a:rPr lang="zh-CN" altLang="en-US" sz="2800" b="1" dirty="0" smtClean="0">
                <a:latin typeface="微软雅黑" panose="020B0503020204020204" pitchFamily="34" charset="-122"/>
                <a:ea typeface="微软雅黑" panose="020B0503020204020204" pitchFamily="34" charset="-122"/>
              </a:rPr>
              <a:t>归档管理员可以查询归档状态</a:t>
            </a:r>
            <a:endParaRPr lang="zh-CN" altLang="en-US" sz="2800" b="1" dirty="0">
              <a:latin typeface="微软雅黑" panose="020B0503020204020204" pitchFamily="34" charset="-122"/>
              <a:ea typeface="微软雅黑" panose="020B0503020204020204" pitchFamily="34" charset="-122"/>
            </a:endParaRPr>
          </a:p>
        </p:txBody>
      </p:sp>
      <p:pic>
        <p:nvPicPr>
          <p:cNvPr id="5" name="内容占位符 4"/>
          <p:cNvPicPr>
            <a:picLocks noGrp="1"/>
          </p:cNvPicPr>
          <p:nvPr>
            <p:ph idx="1"/>
          </p:nvPr>
        </p:nvPicPr>
        <p:blipFill>
          <a:blip r:embed="rId2"/>
          <a:stretch>
            <a:fillRect/>
          </a:stretch>
        </p:blipFill>
        <p:spPr>
          <a:xfrm>
            <a:off x="2624360" y="2688609"/>
            <a:ext cx="7051187" cy="2244859"/>
          </a:xfrm>
          <a:prstGeom prst="rect">
            <a:avLst/>
          </a:prstGeom>
        </p:spPr>
      </p:pic>
      <p:sp>
        <p:nvSpPr>
          <p:cNvPr id="3" name="灯片编号占位符 2"/>
          <p:cNvSpPr>
            <a:spLocks noGrp="1"/>
          </p:cNvSpPr>
          <p:nvPr>
            <p:ph type="sldNum" sz="quarter" idx="12"/>
          </p:nvPr>
        </p:nvSpPr>
        <p:spPr/>
        <p:txBody>
          <a:bodyPr/>
          <a:lstStyle/>
          <a:p>
            <a:fld id="{C5A74718-614D-468F-B61D-7DF6A49F91B6}" type="slidenum">
              <a:rPr lang="zh-CN" altLang="en-US" smtClean="0"/>
              <a:t>24</a:t>
            </a:fld>
            <a:endParaRPr lang="zh-CN" altLang="en-US"/>
          </a:p>
        </p:txBody>
      </p:sp>
    </p:spTree>
    <p:extLst>
      <p:ext uri="{BB962C8B-B14F-4D97-AF65-F5344CB8AC3E}">
        <p14:creationId xmlns:p14="http://schemas.microsoft.com/office/powerpoint/2010/main" val="14657664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97959" y="-110441"/>
            <a:ext cx="10480343" cy="1213016"/>
          </a:xfrm>
        </p:spPr>
        <p:txBody>
          <a:bodyPr>
            <a:normAutofit/>
          </a:bodyPr>
          <a:lstStyle/>
          <a:p>
            <a:r>
              <a:rPr lang="zh-CN" altLang="en-US" sz="4000" b="1" dirty="0" smtClean="0">
                <a:solidFill>
                  <a:schemeClr val="bg1"/>
                </a:solidFill>
                <a:latin typeface="微软雅黑" panose="020B0503020204020204" pitchFamily="34" charset="-122"/>
                <a:ea typeface="微软雅黑" panose="020B0503020204020204" pitchFamily="34" charset="-122"/>
              </a:rPr>
              <a:t>商户管理</a:t>
            </a:r>
            <a:r>
              <a:rPr lang="en-US" altLang="zh-CN" sz="4000" b="1" dirty="0" smtClean="0">
                <a:solidFill>
                  <a:schemeClr val="bg1"/>
                </a:solidFill>
                <a:latin typeface="微软雅黑" panose="020B0503020204020204" pitchFamily="34" charset="-122"/>
                <a:ea typeface="微软雅黑" panose="020B0503020204020204" pitchFamily="34" charset="-122"/>
              </a:rPr>
              <a:t>-</a:t>
            </a:r>
            <a:r>
              <a:rPr lang="zh-CN" altLang="en-US" sz="4000" b="1" dirty="0" smtClean="0">
                <a:solidFill>
                  <a:schemeClr val="bg1"/>
                </a:solidFill>
                <a:latin typeface="微软雅黑" panose="020B0503020204020204" pitchFamily="34" charset="-122"/>
                <a:ea typeface="微软雅黑" panose="020B0503020204020204" pitchFamily="34" charset="-122"/>
              </a:rPr>
              <a:t>商户变更</a:t>
            </a:r>
            <a:endParaRPr lang="zh-CN" altLang="en-US" sz="40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C5A74718-614D-468F-B61D-7DF6A49F91B6}" type="slidenum">
              <a:rPr lang="zh-CN" altLang="en-US" smtClean="0"/>
              <a:t>25</a:t>
            </a:fld>
            <a:endParaRPr lang="zh-CN" altLang="en-US"/>
          </a:p>
        </p:txBody>
      </p:sp>
      <p:sp>
        <p:nvSpPr>
          <p:cNvPr id="5" name="文本框 4"/>
          <p:cNvSpPr txBox="1"/>
          <p:nvPr/>
        </p:nvSpPr>
        <p:spPr>
          <a:xfrm>
            <a:off x="3283527" y="2732809"/>
            <a:ext cx="5327073" cy="1446550"/>
          </a:xfrm>
          <a:prstGeom prst="rect">
            <a:avLst/>
          </a:prstGeom>
          <a:noFill/>
        </p:spPr>
        <p:txBody>
          <a:bodyPr wrap="square" rtlCol="0">
            <a:spAutoFit/>
          </a:bodyPr>
          <a:lstStyle/>
          <a:p>
            <a:pPr algn="ctr"/>
            <a:r>
              <a:rPr lang="zh-CN" altLang="en-US" sz="8800" b="1" dirty="0" smtClean="0"/>
              <a:t>商户变更</a:t>
            </a:r>
            <a:endParaRPr lang="zh-CN" altLang="en-US" sz="8800" b="1" dirty="0"/>
          </a:p>
        </p:txBody>
      </p:sp>
    </p:spTree>
    <p:extLst>
      <p:ext uri="{BB962C8B-B14F-4D97-AF65-F5344CB8AC3E}">
        <p14:creationId xmlns:p14="http://schemas.microsoft.com/office/powerpoint/2010/main" val="27043400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71214" y="-150125"/>
            <a:ext cx="10515600" cy="1325563"/>
          </a:xfrm>
        </p:spPr>
        <p:txBody>
          <a:bodyPr>
            <a:normAutofit/>
          </a:bodyPr>
          <a:lstStyle/>
          <a:p>
            <a:r>
              <a:rPr lang="zh-CN" altLang="en-US" sz="4000" b="1" dirty="0" smtClean="0">
                <a:solidFill>
                  <a:schemeClr val="bg1"/>
                </a:solidFill>
                <a:latin typeface="微软雅黑" panose="020B0503020204020204" pitchFamily="34" charset="-122"/>
                <a:ea typeface="微软雅黑" panose="020B0503020204020204" pitchFamily="34" charset="-122"/>
              </a:rPr>
              <a:t>商户变更</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875470" y="1844296"/>
            <a:ext cx="9733914" cy="3843196"/>
          </a:xfrm>
        </p:spPr>
        <p:txBody>
          <a:bodyPr/>
          <a:lstStyle/>
          <a:p>
            <a:pPr marL="0" indent="0">
              <a:buNone/>
            </a:pPr>
            <a:endParaRPr lang="en-US" altLang="zh-CN" dirty="0" smtClean="0"/>
          </a:p>
          <a:p>
            <a:pPr marL="0" indent="0">
              <a:buNone/>
            </a:pPr>
            <a:endParaRPr lang="en-US" altLang="zh-CN" b="1" dirty="0" smtClean="0">
              <a:latin typeface="微软雅黑" panose="020B0503020204020204" pitchFamily="34" charset="-122"/>
              <a:ea typeface="微软雅黑" panose="020B0503020204020204" pitchFamily="34" charset="-122"/>
            </a:endParaRPr>
          </a:p>
          <a:p>
            <a:pPr marL="0" indent="0">
              <a:buNone/>
            </a:pPr>
            <a:r>
              <a:rPr lang="zh-CN" altLang="en-US" sz="2400" b="1" dirty="0" smtClean="0">
                <a:latin typeface="微软雅黑" panose="020B0503020204020204" pitchFamily="34" charset="-122"/>
                <a:ea typeface="微软雅黑" panose="020B0503020204020204" pitchFamily="34" charset="-122"/>
              </a:rPr>
              <a:t>操作路径：</a:t>
            </a:r>
            <a:r>
              <a:rPr lang="en-US" altLang="zh-CN" sz="2400" b="1" dirty="0" smtClean="0">
                <a:latin typeface="微软雅黑" panose="020B0503020204020204" pitchFamily="34" charset="-122"/>
                <a:ea typeface="微软雅黑" panose="020B0503020204020204" pitchFamily="34" charset="-122"/>
              </a:rPr>
              <a:t>POS</a:t>
            </a:r>
            <a:r>
              <a:rPr lang="zh-CN" altLang="zh-CN" sz="2400" b="1" dirty="0">
                <a:latin typeface="微软雅黑" panose="020B0503020204020204" pitchFamily="34" charset="-122"/>
                <a:ea typeface="微软雅黑" panose="020B0503020204020204" pitchFamily="34" charset="-122"/>
              </a:rPr>
              <a:t>收单作业系统</a:t>
            </a:r>
            <a:r>
              <a:rPr lang="en-US" altLang="zh-CN" sz="2400" b="1" dirty="0">
                <a:latin typeface="微软雅黑" panose="020B0503020204020204" pitchFamily="34" charset="-122"/>
                <a:ea typeface="微软雅黑" panose="020B0503020204020204" pitchFamily="34" charset="-122"/>
              </a:rPr>
              <a:t>-&gt;</a:t>
            </a:r>
            <a:r>
              <a:rPr lang="zh-CN" altLang="zh-CN" sz="2400" b="1" dirty="0">
                <a:latin typeface="微软雅黑" panose="020B0503020204020204" pitchFamily="34" charset="-122"/>
                <a:ea typeface="微软雅黑" panose="020B0503020204020204" pitchFamily="34" charset="-122"/>
              </a:rPr>
              <a:t>商户</a:t>
            </a:r>
            <a:r>
              <a:rPr lang="zh-CN" altLang="zh-CN" sz="2400" b="1" dirty="0" smtClean="0">
                <a:latin typeface="微软雅黑" panose="020B0503020204020204" pitchFamily="34" charset="-122"/>
                <a:ea typeface="微软雅黑" panose="020B0503020204020204" pitchFamily="34" charset="-122"/>
              </a:rPr>
              <a:t>管理</a:t>
            </a:r>
            <a:r>
              <a:rPr lang="en-US" altLang="zh-CN" sz="2400" b="1" dirty="0" smtClean="0">
                <a:latin typeface="微软雅黑" panose="020B0503020204020204" pitchFamily="34" charset="-122"/>
                <a:ea typeface="微软雅黑" panose="020B0503020204020204" pitchFamily="34" charset="-122"/>
              </a:rPr>
              <a:t>-&gt;</a:t>
            </a:r>
            <a:r>
              <a:rPr lang="zh-CN" altLang="en-US" sz="2400" b="1" dirty="0" smtClean="0">
                <a:latin typeface="微软雅黑" panose="020B0503020204020204" pitchFamily="34" charset="-122"/>
                <a:ea typeface="微软雅黑" panose="020B0503020204020204" pitchFamily="34" charset="-122"/>
              </a:rPr>
              <a:t>商户变更</a:t>
            </a:r>
            <a:r>
              <a:rPr lang="en-US" altLang="zh-CN" sz="2400" b="1" dirty="0" smtClean="0">
                <a:latin typeface="微软雅黑" panose="020B0503020204020204" pitchFamily="34" charset="-122"/>
                <a:ea typeface="微软雅黑" panose="020B0503020204020204" pitchFamily="34" charset="-122"/>
              </a:rPr>
              <a:t>-&gt;</a:t>
            </a:r>
            <a:r>
              <a:rPr lang="zh-CN" altLang="en-US" sz="2400" b="1" dirty="0" smtClean="0">
                <a:latin typeface="微软雅黑" panose="020B0503020204020204" pitchFamily="34" charset="-122"/>
                <a:ea typeface="微软雅黑" panose="020B0503020204020204" pitchFamily="34" charset="-122"/>
              </a:rPr>
              <a:t>商户变更申请。</a:t>
            </a:r>
            <a:endParaRPr lang="en-US" altLang="zh-CN" sz="2400" b="1" dirty="0" smtClean="0">
              <a:latin typeface="微软雅黑" panose="020B0503020204020204" pitchFamily="34" charset="-122"/>
              <a:ea typeface="微软雅黑" panose="020B0503020204020204" pitchFamily="34" charset="-122"/>
            </a:endParaRPr>
          </a:p>
          <a:p>
            <a:pPr marL="0" lvl="0" indent="0">
              <a:lnSpc>
                <a:spcPct val="120000"/>
              </a:lnSpc>
              <a:buNone/>
            </a:pPr>
            <a:r>
              <a:rPr lang="zh-CN" altLang="en-US" sz="2400" b="1" dirty="0">
                <a:latin typeface="微软雅黑" panose="020B0503020204020204" pitchFamily="34" charset="-122"/>
                <a:ea typeface="微软雅黑" panose="020B0503020204020204" pitchFamily="34" charset="-122"/>
              </a:rPr>
              <a:t>发起</a:t>
            </a:r>
            <a:r>
              <a:rPr lang="zh-CN" altLang="en-US" sz="2400" b="1" dirty="0" smtClean="0">
                <a:latin typeface="微软雅黑" panose="020B0503020204020204" pitchFamily="34" charset="-122"/>
                <a:ea typeface="微软雅黑" panose="020B0503020204020204" pitchFamily="34" charset="-122"/>
              </a:rPr>
              <a:t>角色：</a:t>
            </a:r>
            <a:r>
              <a:rPr lang="zh-CN" altLang="en-US" sz="2400" b="1" dirty="0" smtClean="0">
                <a:solidFill>
                  <a:srgbClr val="FF0000"/>
                </a:solidFill>
                <a:latin typeface="微软雅黑" panose="020B0503020204020204" pitchFamily="34" charset="-122"/>
                <a:ea typeface="微软雅黑" panose="020B0503020204020204" pitchFamily="34" charset="-122"/>
              </a:rPr>
              <a:t>客户经理</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0" lvl="0" indent="0">
              <a:lnSpc>
                <a:spcPct val="120000"/>
              </a:lnSpc>
              <a:buNone/>
            </a:pPr>
            <a:r>
              <a:rPr lang="zh-CN" altLang="en-US" sz="2400" b="1" dirty="0" smtClean="0">
                <a:latin typeface="微软雅黑" panose="020B0503020204020204" pitchFamily="34" charset="-122"/>
                <a:ea typeface="微软雅黑" panose="020B0503020204020204" pitchFamily="34" charset="-122"/>
              </a:rPr>
              <a:t>操作对象：已开通商户。</a:t>
            </a:r>
            <a:endParaRPr lang="en-US" altLang="zh-CN" sz="2400" b="1" dirty="0" smtClean="0">
              <a:latin typeface="微软雅黑" panose="020B0503020204020204" pitchFamily="34" charset="-122"/>
              <a:ea typeface="微软雅黑" panose="020B0503020204020204" pitchFamily="34" charset="-122"/>
            </a:endParaRPr>
          </a:p>
          <a:p>
            <a:pPr marL="0" lvl="0" indent="0">
              <a:lnSpc>
                <a:spcPct val="120000"/>
              </a:lnSpc>
              <a:buNone/>
            </a:pPr>
            <a:r>
              <a:rPr lang="zh-CN" altLang="zh-CN" sz="2400" b="1" dirty="0" smtClean="0">
                <a:latin typeface="微软雅黑" panose="020B0503020204020204" pitchFamily="34" charset="-122"/>
                <a:ea typeface="微软雅黑" panose="020B0503020204020204" pitchFamily="34" charset="-122"/>
              </a:rPr>
              <a:t>商户</a:t>
            </a:r>
            <a:r>
              <a:rPr lang="zh-CN" altLang="zh-CN" sz="2400" b="1" dirty="0">
                <a:latin typeface="微软雅黑" panose="020B0503020204020204" pitchFamily="34" charset="-122"/>
                <a:ea typeface="微软雅黑" panose="020B0503020204020204" pitchFamily="34" charset="-122"/>
              </a:rPr>
              <a:t>变更</a:t>
            </a:r>
            <a:r>
              <a:rPr lang="zh-CN" altLang="zh-CN" sz="2400" b="1" dirty="0" smtClean="0">
                <a:latin typeface="微软雅黑" panose="020B0503020204020204" pitchFamily="34" charset="-122"/>
                <a:ea typeface="微软雅黑" panose="020B0503020204020204" pitchFamily="34" charset="-122"/>
              </a:rPr>
              <a:t>：变更</a:t>
            </a:r>
            <a:r>
              <a:rPr lang="zh-CN" altLang="en-US" sz="2400" b="1" dirty="0" smtClean="0">
                <a:latin typeface="微软雅黑" panose="020B0503020204020204" pitchFamily="34" charset="-122"/>
                <a:ea typeface="微软雅黑" panose="020B0503020204020204" pitchFamily="34" charset="-122"/>
              </a:rPr>
              <a:t>商户</a:t>
            </a:r>
            <a:r>
              <a:rPr lang="zh-CN" altLang="zh-CN" sz="2400" b="1" dirty="0" smtClean="0">
                <a:latin typeface="微软雅黑" panose="020B0503020204020204" pitchFamily="34" charset="-122"/>
                <a:ea typeface="微软雅黑" panose="020B0503020204020204" pitchFamily="34" charset="-122"/>
              </a:rPr>
              <a:t>的</a:t>
            </a:r>
            <a:r>
              <a:rPr lang="zh-CN" altLang="zh-CN" sz="2400" b="1" dirty="0">
                <a:latin typeface="微软雅黑" panose="020B0503020204020204" pitchFamily="34" charset="-122"/>
                <a:ea typeface="微软雅黑" panose="020B0503020204020204" pitchFamily="34" charset="-122"/>
              </a:rPr>
              <a:t>信息，包括重要</a:t>
            </a:r>
            <a:r>
              <a:rPr lang="zh-CN" altLang="zh-CN" sz="2400" b="1" dirty="0" smtClean="0">
                <a:latin typeface="微软雅黑" panose="020B0503020204020204" pitchFamily="34" charset="-122"/>
                <a:ea typeface="微软雅黑" panose="020B0503020204020204" pitchFamily="34" charset="-122"/>
              </a:rPr>
              <a:t>信息</a:t>
            </a:r>
            <a:r>
              <a:rPr lang="zh-CN" altLang="en-US" sz="2400" b="1" dirty="0" smtClean="0">
                <a:latin typeface="微软雅黑" panose="020B0503020204020204" pitchFamily="34" charset="-122"/>
                <a:ea typeface="微软雅黑" panose="020B0503020204020204" pitchFamily="34" charset="-122"/>
              </a:rPr>
              <a:t>、</a:t>
            </a:r>
            <a:r>
              <a:rPr lang="zh-CN" altLang="zh-CN" sz="2400" b="1" dirty="0" smtClean="0">
                <a:latin typeface="微软雅黑" panose="020B0503020204020204" pitchFamily="34" charset="-122"/>
                <a:ea typeface="微软雅黑" panose="020B0503020204020204" pitchFamily="34" charset="-122"/>
              </a:rPr>
              <a:t>非</a:t>
            </a:r>
            <a:r>
              <a:rPr lang="zh-CN" altLang="zh-CN" sz="2400" b="1" dirty="0">
                <a:latin typeface="微软雅黑" panose="020B0503020204020204" pitchFamily="34" charset="-122"/>
                <a:ea typeface="微软雅黑" panose="020B0503020204020204" pitchFamily="34" charset="-122"/>
              </a:rPr>
              <a:t>重要</a:t>
            </a:r>
            <a:r>
              <a:rPr lang="zh-CN" altLang="zh-CN" sz="2400" b="1" dirty="0" smtClean="0">
                <a:latin typeface="微软雅黑" panose="020B0503020204020204" pitchFamily="34" charset="-122"/>
                <a:ea typeface="微软雅黑" panose="020B0503020204020204" pitchFamily="34" charset="-122"/>
              </a:rPr>
              <a:t>信息</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endParaRPr lang="en-US" altLang="zh-CN" sz="2400" b="1" dirty="0" smtClean="0">
              <a:latin typeface="微软雅黑" panose="020B0503020204020204" pitchFamily="34" charset="-122"/>
              <a:ea typeface="微软雅黑" panose="020B0503020204020204" pitchFamily="34" charset="-122"/>
            </a:endParaRPr>
          </a:p>
          <a:p>
            <a:endParaRPr lang="en-US" altLang="zh-CN" dirty="0"/>
          </a:p>
        </p:txBody>
      </p:sp>
      <p:sp>
        <p:nvSpPr>
          <p:cNvPr id="4" name="文本框 3"/>
          <p:cNvSpPr txBox="1"/>
          <p:nvPr/>
        </p:nvSpPr>
        <p:spPr>
          <a:xfrm>
            <a:off x="4844957" y="2125480"/>
            <a:ext cx="3548417" cy="523220"/>
          </a:xfrm>
          <a:prstGeom prst="rect">
            <a:avLst/>
          </a:prstGeom>
          <a:noFill/>
        </p:spPr>
        <p:txBody>
          <a:bodyPr wrap="square" rtlCol="0">
            <a:spAutoFit/>
          </a:bodyPr>
          <a:lstStyle/>
          <a:p>
            <a:r>
              <a:rPr lang="zh-CN" altLang="en-US" sz="2800" b="1" dirty="0" smtClean="0">
                <a:latin typeface="微软雅黑" panose="020B0503020204020204" pitchFamily="34" charset="-122"/>
                <a:ea typeface="微软雅黑" panose="020B0503020204020204" pitchFamily="34" charset="-122"/>
              </a:rPr>
              <a:t>商户变更</a:t>
            </a:r>
            <a:endParaRPr lang="zh-CN" altLang="en-US" sz="2800" b="1" dirty="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2"/>
          </p:nvPr>
        </p:nvSpPr>
        <p:spPr/>
        <p:txBody>
          <a:bodyPr/>
          <a:lstStyle/>
          <a:p>
            <a:fld id="{C5A74718-614D-468F-B61D-7DF6A49F91B6}" type="slidenum">
              <a:rPr lang="zh-CN" altLang="en-US" smtClean="0"/>
              <a:t>26</a:t>
            </a:fld>
            <a:endParaRPr lang="zh-CN" altLang="en-US"/>
          </a:p>
        </p:txBody>
      </p:sp>
    </p:spTree>
    <p:extLst>
      <p:ext uri="{BB962C8B-B14F-4D97-AF65-F5344CB8AC3E}">
        <p14:creationId xmlns:p14="http://schemas.microsoft.com/office/powerpoint/2010/main" val="40466660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图示 10"/>
          <p:cNvGraphicFramePr/>
          <p:nvPr>
            <p:extLst>
              <p:ext uri="{D42A27DB-BD31-4B8C-83A1-F6EECF244321}">
                <p14:modId xmlns:p14="http://schemas.microsoft.com/office/powerpoint/2010/main" val="267729228"/>
              </p:ext>
            </p:extLst>
          </p:nvPr>
        </p:nvGraphicFramePr>
        <p:xfrm>
          <a:off x="1448973" y="1659407"/>
          <a:ext cx="9752690" cy="9829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3" name="图示 12"/>
          <p:cNvGraphicFramePr/>
          <p:nvPr>
            <p:extLst>
              <p:ext uri="{D42A27DB-BD31-4B8C-83A1-F6EECF244321}">
                <p14:modId xmlns:p14="http://schemas.microsoft.com/office/powerpoint/2010/main" val="4163116570"/>
              </p:ext>
            </p:extLst>
          </p:nvPr>
        </p:nvGraphicFramePr>
        <p:xfrm>
          <a:off x="1260000" y="3142847"/>
          <a:ext cx="8640000" cy="1080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5" name="图示 14"/>
          <p:cNvGraphicFramePr/>
          <p:nvPr>
            <p:extLst>
              <p:ext uri="{D42A27DB-BD31-4B8C-83A1-F6EECF244321}">
                <p14:modId xmlns:p14="http://schemas.microsoft.com/office/powerpoint/2010/main" val="1378776467"/>
              </p:ext>
            </p:extLst>
          </p:nvPr>
        </p:nvGraphicFramePr>
        <p:xfrm>
          <a:off x="1245932" y="5055968"/>
          <a:ext cx="9529920" cy="10800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2" name="标题 1"/>
          <p:cNvSpPr>
            <a:spLocks noGrp="1"/>
          </p:cNvSpPr>
          <p:nvPr>
            <p:ph type="title"/>
          </p:nvPr>
        </p:nvSpPr>
        <p:spPr>
          <a:xfrm>
            <a:off x="2475512" y="-48451"/>
            <a:ext cx="10515600" cy="1157923"/>
          </a:xfrm>
        </p:spPr>
        <p:txBody>
          <a:bodyPr>
            <a:normAutofit/>
          </a:bodyPr>
          <a:lstStyle/>
          <a:p>
            <a:r>
              <a:rPr lang="zh-CN" altLang="en-US" sz="4000" b="1" dirty="0" smtClean="0">
                <a:solidFill>
                  <a:schemeClr val="bg1"/>
                </a:solidFill>
                <a:latin typeface="微软雅黑" panose="020B0503020204020204" pitchFamily="34" charset="-122"/>
                <a:ea typeface="微软雅黑" panose="020B0503020204020204" pitchFamily="34" charset="-122"/>
              </a:rPr>
              <a:t>商户变更</a:t>
            </a:r>
            <a:r>
              <a:rPr lang="en-US" altLang="zh-CN" sz="4000" b="1" dirty="0" smtClean="0">
                <a:solidFill>
                  <a:schemeClr val="bg1"/>
                </a:solidFill>
                <a:latin typeface="微软雅黑" panose="020B0503020204020204" pitchFamily="34" charset="-122"/>
                <a:ea typeface="微软雅黑" panose="020B0503020204020204" pitchFamily="34" charset="-122"/>
              </a:rPr>
              <a:t>-</a:t>
            </a:r>
            <a:r>
              <a:rPr lang="zh-CN" altLang="en-US" sz="4000" b="1" dirty="0" smtClean="0">
                <a:solidFill>
                  <a:schemeClr val="bg1"/>
                </a:solidFill>
                <a:latin typeface="微软雅黑" panose="020B0503020204020204" pitchFamily="34" charset="-122"/>
                <a:ea typeface="微软雅黑" panose="020B0503020204020204" pitchFamily="34" charset="-122"/>
              </a:rPr>
              <a:t>商户变更流程</a:t>
            </a:r>
            <a:endParaRPr lang="zh-CN" altLang="en-US" sz="4000" dirty="0">
              <a:latin typeface="微软雅黑" panose="020B0503020204020204" pitchFamily="34" charset="-122"/>
              <a:ea typeface="微软雅黑" panose="020B0503020204020204" pitchFamily="34" charset="-122"/>
            </a:endParaRPr>
          </a:p>
        </p:txBody>
      </p:sp>
      <p:sp>
        <p:nvSpPr>
          <p:cNvPr id="12" name="矩形 11"/>
          <p:cNvSpPr/>
          <p:nvPr/>
        </p:nvSpPr>
        <p:spPr>
          <a:xfrm>
            <a:off x="1945174" y="1277112"/>
            <a:ext cx="5338991" cy="523220"/>
          </a:xfrm>
          <a:prstGeom prst="rect">
            <a:avLst/>
          </a:prstGeom>
          <a:noFill/>
        </p:spPr>
        <p:txBody>
          <a:bodyPr wrap="square" lIns="91440" tIns="45720" rIns="91440" bIns="45720">
            <a:spAutoFit/>
            <a:scene3d>
              <a:camera prst="obliqueTopLeft"/>
              <a:lightRig rig="threePt" dir="t"/>
            </a:scene3d>
          </a:bodyPr>
          <a:lstStyle/>
          <a:p>
            <a:r>
              <a:rPr lang="zh-CN" altLang="en-US" sz="2800" dirty="0">
                <a:ln w="0"/>
                <a:effectLst>
                  <a:outerShdw blurRad="38100" dist="19050" dir="2700000" algn="tl" rotWithShape="0">
                    <a:schemeClr val="dk1">
                      <a:alpha val="40000"/>
                    </a:schemeClr>
                  </a:outerShdw>
                </a:effectLst>
              </a:rPr>
              <a:t>非</a:t>
            </a:r>
            <a:r>
              <a:rPr lang="zh-CN" altLang="en-US" sz="2800" dirty="0" smtClean="0">
                <a:ln w="0"/>
                <a:effectLst>
                  <a:outerShdw blurRad="38100" dist="19050" dir="2700000" algn="tl" rotWithShape="0">
                    <a:schemeClr val="dk1">
                      <a:alpha val="40000"/>
                    </a:schemeClr>
                  </a:outerShdw>
                </a:effectLst>
              </a:rPr>
              <a:t>重要信息变更</a:t>
            </a:r>
            <a:endParaRPr lang="zh-CN" altLang="en-US" sz="2800" dirty="0">
              <a:ln w="0"/>
              <a:effectLst>
                <a:outerShdw blurRad="38100" dist="19050" dir="2700000" algn="tl" rotWithShape="0">
                  <a:schemeClr val="dk1">
                    <a:alpha val="40000"/>
                  </a:schemeClr>
                </a:outerShdw>
              </a:effectLst>
            </a:endParaRPr>
          </a:p>
        </p:txBody>
      </p:sp>
      <p:sp>
        <p:nvSpPr>
          <p:cNvPr id="14" name="矩形 13"/>
          <p:cNvSpPr/>
          <p:nvPr/>
        </p:nvSpPr>
        <p:spPr>
          <a:xfrm>
            <a:off x="1945173" y="2864285"/>
            <a:ext cx="5338991" cy="523220"/>
          </a:xfrm>
          <a:prstGeom prst="rect">
            <a:avLst/>
          </a:prstGeom>
          <a:noFill/>
        </p:spPr>
        <p:txBody>
          <a:bodyPr wrap="square" lIns="91440" tIns="45720" rIns="91440" bIns="45720">
            <a:spAutoFit/>
            <a:scene3d>
              <a:camera prst="orthographicFront"/>
              <a:lightRig rig="threePt" dir="t"/>
            </a:scene3d>
            <a:sp3d extrusionH="57150">
              <a:bevelT w="38100" h="38100" prst="slope"/>
            </a:sp3d>
          </a:bodyPr>
          <a:lstStyle/>
          <a:p>
            <a:r>
              <a:rPr lang="zh-CN" altLang="en-US" sz="2800" dirty="0" smtClean="0">
                <a:ln w="0"/>
                <a:effectLst>
                  <a:outerShdw blurRad="38100" dist="19050" dir="2700000" algn="tl" rotWithShape="0">
                    <a:schemeClr val="dk1">
                      <a:alpha val="40000"/>
                    </a:schemeClr>
                  </a:outerShdw>
                </a:effectLst>
              </a:rPr>
              <a:t>重要信息变更</a:t>
            </a:r>
            <a:endParaRPr lang="zh-CN" altLang="en-US" sz="2800" dirty="0">
              <a:ln w="0"/>
              <a:effectLst>
                <a:outerShdw blurRad="38100" dist="19050" dir="2700000" algn="tl" rotWithShape="0">
                  <a:schemeClr val="dk1">
                    <a:alpha val="40000"/>
                  </a:schemeClr>
                </a:outerShdw>
              </a:effectLst>
            </a:endParaRPr>
          </a:p>
        </p:txBody>
      </p:sp>
      <p:sp>
        <p:nvSpPr>
          <p:cNvPr id="16" name="矩形 15"/>
          <p:cNvSpPr/>
          <p:nvPr/>
        </p:nvSpPr>
        <p:spPr>
          <a:xfrm>
            <a:off x="1945173" y="4653681"/>
            <a:ext cx="5284762" cy="523220"/>
          </a:xfrm>
          <a:prstGeom prst="rect">
            <a:avLst/>
          </a:prstGeom>
          <a:noFill/>
        </p:spPr>
        <p:txBody>
          <a:bodyPr wrap="square" lIns="91440" tIns="45720" rIns="91440" bIns="45720">
            <a:spAutoFit/>
            <a:scene3d>
              <a:camera prst="obliqueTopLeft"/>
              <a:lightRig rig="threePt" dir="t"/>
            </a:scene3d>
          </a:bodyPr>
          <a:lstStyle/>
          <a:p>
            <a:r>
              <a:rPr lang="zh-CN" altLang="en-US" sz="2800" dirty="0" smtClean="0">
                <a:ln w="0"/>
                <a:effectLst>
                  <a:outerShdw blurRad="38100" dist="19050" dir="2700000" algn="tl" rotWithShape="0">
                    <a:schemeClr val="dk1">
                      <a:alpha val="40000"/>
                    </a:schemeClr>
                  </a:outerShdw>
                </a:effectLst>
              </a:rPr>
              <a:t>扣率变更</a:t>
            </a:r>
            <a:endParaRPr lang="zh-CN" altLang="en-US" sz="2800" dirty="0">
              <a:ln w="0"/>
              <a:effectLst>
                <a:outerShdw blurRad="38100" dist="19050" dir="2700000" algn="tl" rotWithShape="0">
                  <a:schemeClr val="dk1">
                    <a:alpha val="40000"/>
                  </a:schemeClr>
                </a:outerShdw>
              </a:effectLst>
            </a:endParaRPr>
          </a:p>
        </p:txBody>
      </p:sp>
      <p:sp>
        <p:nvSpPr>
          <p:cNvPr id="3" name="灯片编号占位符 2"/>
          <p:cNvSpPr>
            <a:spLocks noGrp="1"/>
          </p:cNvSpPr>
          <p:nvPr>
            <p:ph type="sldNum" sz="quarter" idx="12"/>
          </p:nvPr>
        </p:nvSpPr>
        <p:spPr/>
        <p:txBody>
          <a:bodyPr/>
          <a:lstStyle/>
          <a:p>
            <a:fld id="{C5A74718-614D-468F-B61D-7DF6A49F91B6}" type="slidenum">
              <a:rPr lang="zh-CN" altLang="en-US" smtClean="0"/>
              <a:t>27</a:t>
            </a:fld>
            <a:endParaRPr lang="zh-CN" altLang="en-US"/>
          </a:p>
        </p:txBody>
      </p:sp>
    </p:spTree>
    <p:extLst>
      <p:ext uri="{BB962C8B-B14F-4D97-AF65-F5344CB8AC3E}">
        <p14:creationId xmlns:p14="http://schemas.microsoft.com/office/powerpoint/2010/main" val="52857954"/>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87172" y="111908"/>
            <a:ext cx="9904828" cy="788426"/>
          </a:xfrm>
        </p:spPr>
        <p:txBody>
          <a:bodyP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商户变更</a:t>
            </a:r>
            <a:r>
              <a:rPr lang="en-US" altLang="zh-CN" sz="4000" b="1" dirty="0">
                <a:solidFill>
                  <a:schemeClr val="bg1"/>
                </a:solidFill>
                <a:latin typeface="微软雅黑" panose="020B0503020204020204" pitchFamily="34" charset="-122"/>
                <a:ea typeface="微软雅黑" panose="020B0503020204020204" pitchFamily="34" charset="-122"/>
              </a:rPr>
              <a:t>-</a:t>
            </a:r>
            <a:r>
              <a:rPr lang="zh-CN" altLang="en-US" sz="4000" b="1" dirty="0" smtClean="0">
                <a:solidFill>
                  <a:schemeClr val="bg1"/>
                </a:solidFill>
                <a:latin typeface="微软雅黑" panose="020B0503020204020204" pitchFamily="34" charset="-122"/>
                <a:ea typeface="微软雅黑" panose="020B0503020204020204" pitchFamily="34" charset="-122"/>
              </a:rPr>
              <a:t>重要信息说明</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950741" y="1544271"/>
            <a:ext cx="10811767" cy="4351338"/>
          </a:xfrm>
        </p:spPr>
        <p:txBody>
          <a:bodyPr>
            <a:normAutofit fontScale="92500"/>
          </a:bodyPr>
          <a:lstStyle/>
          <a:p>
            <a:endParaRPr lang="en-US" altLang="zh-CN" sz="2200" b="1" dirty="0" smtClean="0"/>
          </a:p>
          <a:p>
            <a:r>
              <a:rPr lang="zh-CN" altLang="en-US" sz="2200" b="1" dirty="0" smtClean="0">
                <a:latin typeface="微软雅黑" panose="020B0503020204020204" pitchFamily="34" charset="-122"/>
                <a:ea typeface="微软雅黑" panose="020B0503020204020204" pitchFamily="34" charset="-122"/>
              </a:rPr>
              <a:t>重要信息包括</a:t>
            </a:r>
            <a:endParaRPr lang="en-US" altLang="zh-CN" sz="2200" b="1" dirty="0">
              <a:latin typeface="微软雅黑" panose="020B0503020204020204" pitchFamily="34" charset="-122"/>
              <a:ea typeface="微软雅黑" panose="020B0503020204020204" pitchFamily="34" charset="-122"/>
            </a:endParaRPr>
          </a:p>
          <a:p>
            <a:pPr marL="0" indent="0">
              <a:buNone/>
            </a:pPr>
            <a:r>
              <a:rPr lang="en-US" altLang="zh-CN" sz="2200" b="1" dirty="0" smtClean="0">
                <a:latin typeface="微软雅黑" panose="020B0503020204020204" pitchFamily="34" charset="-122"/>
                <a:ea typeface="微软雅黑" panose="020B0503020204020204" pitchFamily="34" charset="-122"/>
              </a:rPr>
              <a:t>1</a:t>
            </a:r>
            <a:r>
              <a:rPr lang="en-US" altLang="zh-CN" sz="2200" b="1" dirty="0">
                <a:latin typeface="微软雅黑" panose="020B0503020204020204" pitchFamily="34" charset="-122"/>
                <a:ea typeface="微软雅黑" panose="020B0503020204020204" pitchFamily="34" charset="-122"/>
              </a:rPr>
              <a:t>.</a:t>
            </a:r>
            <a:r>
              <a:rPr lang="zh-CN" altLang="zh-CN" sz="2200" b="1" dirty="0">
                <a:latin typeface="微软雅黑" panose="020B0503020204020204" pitchFamily="34" charset="-122"/>
                <a:ea typeface="微软雅黑" panose="020B0503020204020204" pitchFamily="34" charset="-122"/>
              </a:rPr>
              <a:t>注册省</a:t>
            </a:r>
            <a:r>
              <a:rPr lang="en-US" altLang="zh-CN" sz="2200" b="1" dirty="0">
                <a:latin typeface="微软雅黑" panose="020B0503020204020204" pitchFamily="34" charset="-122"/>
                <a:ea typeface="微软雅黑" panose="020B0503020204020204" pitchFamily="34" charset="-122"/>
              </a:rPr>
              <a:t> 2.</a:t>
            </a:r>
            <a:r>
              <a:rPr lang="zh-CN" altLang="zh-CN" sz="2200" b="1" dirty="0">
                <a:latin typeface="微软雅黑" panose="020B0503020204020204" pitchFamily="34" charset="-122"/>
                <a:ea typeface="微软雅黑" panose="020B0503020204020204" pitchFamily="34" charset="-122"/>
              </a:rPr>
              <a:t>注册市</a:t>
            </a:r>
            <a:r>
              <a:rPr lang="en-US" altLang="zh-CN" sz="2200" b="1" dirty="0">
                <a:latin typeface="微软雅黑" panose="020B0503020204020204" pitchFamily="34" charset="-122"/>
                <a:ea typeface="微软雅黑" panose="020B0503020204020204" pitchFamily="34" charset="-122"/>
              </a:rPr>
              <a:t> 3.</a:t>
            </a:r>
            <a:r>
              <a:rPr lang="zh-CN" altLang="zh-CN" sz="2200" b="1" dirty="0">
                <a:latin typeface="微软雅黑" panose="020B0503020204020204" pitchFamily="34" charset="-122"/>
                <a:ea typeface="微软雅黑" panose="020B0503020204020204" pitchFamily="34" charset="-122"/>
              </a:rPr>
              <a:t>注册地址</a:t>
            </a:r>
            <a:r>
              <a:rPr lang="en-US" altLang="zh-CN" sz="2200" b="1" dirty="0">
                <a:latin typeface="微软雅黑" panose="020B0503020204020204" pitchFamily="34" charset="-122"/>
                <a:ea typeface="微软雅黑" panose="020B0503020204020204" pitchFamily="34" charset="-122"/>
              </a:rPr>
              <a:t> 4.</a:t>
            </a:r>
            <a:r>
              <a:rPr lang="zh-CN" altLang="zh-CN" sz="2200" b="1" dirty="0">
                <a:latin typeface="微软雅黑" panose="020B0503020204020204" pitchFamily="34" charset="-122"/>
                <a:ea typeface="微软雅黑" panose="020B0503020204020204" pitchFamily="34" charset="-122"/>
              </a:rPr>
              <a:t>营业省</a:t>
            </a:r>
            <a:r>
              <a:rPr lang="en-US" altLang="zh-CN" sz="2200" b="1" dirty="0">
                <a:latin typeface="微软雅黑" panose="020B0503020204020204" pitchFamily="34" charset="-122"/>
                <a:ea typeface="微软雅黑" panose="020B0503020204020204" pitchFamily="34" charset="-122"/>
              </a:rPr>
              <a:t> 5.</a:t>
            </a:r>
            <a:r>
              <a:rPr lang="zh-CN" altLang="zh-CN" sz="2200" b="1" dirty="0">
                <a:latin typeface="微软雅黑" panose="020B0503020204020204" pitchFamily="34" charset="-122"/>
                <a:ea typeface="微软雅黑" panose="020B0503020204020204" pitchFamily="34" charset="-122"/>
              </a:rPr>
              <a:t>营业市</a:t>
            </a:r>
            <a:r>
              <a:rPr lang="en-US" altLang="zh-CN" sz="2200" b="1" dirty="0">
                <a:latin typeface="微软雅黑" panose="020B0503020204020204" pitchFamily="34" charset="-122"/>
                <a:ea typeface="微软雅黑" panose="020B0503020204020204" pitchFamily="34" charset="-122"/>
              </a:rPr>
              <a:t> 6.</a:t>
            </a:r>
            <a:r>
              <a:rPr lang="zh-CN" altLang="zh-CN" sz="2200" b="1" dirty="0">
                <a:latin typeface="微软雅黑" panose="020B0503020204020204" pitchFamily="34" charset="-122"/>
                <a:ea typeface="微软雅黑" panose="020B0503020204020204" pitchFamily="34" charset="-122"/>
              </a:rPr>
              <a:t>营业地址</a:t>
            </a:r>
            <a:r>
              <a:rPr lang="en-US" altLang="zh-CN" sz="2200" b="1" dirty="0">
                <a:latin typeface="微软雅黑" panose="020B0503020204020204" pitchFamily="34" charset="-122"/>
                <a:ea typeface="微软雅黑" panose="020B0503020204020204" pitchFamily="34" charset="-122"/>
              </a:rPr>
              <a:t> 7.</a:t>
            </a:r>
            <a:r>
              <a:rPr lang="zh-CN" altLang="zh-CN" sz="2200" b="1" dirty="0">
                <a:latin typeface="微软雅黑" panose="020B0503020204020204" pitchFamily="34" charset="-122"/>
                <a:ea typeface="微软雅黑" panose="020B0503020204020204" pitchFamily="34" charset="-122"/>
              </a:rPr>
              <a:t>营业名称</a:t>
            </a:r>
            <a:r>
              <a:rPr lang="en-US" altLang="zh-CN" sz="2200" b="1" dirty="0">
                <a:latin typeface="微软雅黑" panose="020B0503020204020204" pitchFamily="34" charset="-122"/>
                <a:ea typeface="微软雅黑" panose="020B0503020204020204" pitchFamily="34" charset="-122"/>
              </a:rPr>
              <a:t> 8.</a:t>
            </a:r>
            <a:r>
              <a:rPr lang="zh-CN" altLang="zh-CN" sz="2200" b="1" dirty="0">
                <a:latin typeface="微软雅黑" panose="020B0503020204020204" pitchFamily="34" charset="-122"/>
                <a:ea typeface="微软雅黑" panose="020B0503020204020204" pitchFamily="34" charset="-122"/>
              </a:rPr>
              <a:t>行业类别</a:t>
            </a:r>
            <a:r>
              <a:rPr lang="en-US" altLang="zh-CN" sz="2200" b="1" dirty="0">
                <a:latin typeface="微软雅黑" panose="020B0503020204020204" pitchFamily="34" charset="-122"/>
                <a:ea typeface="微软雅黑" panose="020B0503020204020204" pitchFamily="34" charset="-122"/>
              </a:rPr>
              <a:t> </a:t>
            </a:r>
            <a:endParaRPr lang="en-US" altLang="zh-CN" sz="2200" b="1" dirty="0" smtClean="0">
              <a:latin typeface="微软雅黑" panose="020B0503020204020204" pitchFamily="34" charset="-122"/>
              <a:ea typeface="微软雅黑" panose="020B0503020204020204" pitchFamily="34" charset="-122"/>
            </a:endParaRPr>
          </a:p>
          <a:p>
            <a:pPr marL="0" indent="0">
              <a:lnSpc>
                <a:spcPct val="125000"/>
              </a:lnSpc>
              <a:buNone/>
            </a:pPr>
            <a:r>
              <a:rPr lang="en-US" altLang="zh-CN" sz="2200" b="1" dirty="0" smtClean="0">
                <a:latin typeface="微软雅黑" panose="020B0503020204020204" pitchFamily="34" charset="-122"/>
                <a:ea typeface="微软雅黑" panose="020B0503020204020204" pitchFamily="34" charset="-122"/>
              </a:rPr>
              <a:t>9</a:t>
            </a:r>
            <a:r>
              <a:rPr lang="en-US" altLang="zh-CN" sz="2200" b="1" dirty="0">
                <a:latin typeface="微软雅黑" panose="020B0503020204020204" pitchFamily="34" charset="-122"/>
                <a:ea typeface="微软雅黑" panose="020B0503020204020204" pitchFamily="34" charset="-122"/>
              </a:rPr>
              <a:t>.</a:t>
            </a:r>
            <a:r>
              <a:rPr lang="zh-CN" altLang="zh-CN" sz="2200" b="1" dirty="0">
                <a:latin typeface="微软雅黑" panose="020B0503020204020204" pitchFamily="34" charset="-122"/>
                <a:ea typeface="微软雅黑" panose="020B0503020204020204" pitchFamily="34" charset="-122"/>
              </a:rPr>
              <a:t>营业范围</a:t>
            </a:r>
            <a:r>
              <a:rPr lang="en-US" altLang="zh-CN" sz="2200" b="1" dirty="0">
                <a:latin typeface="微软雅黑" panose="020B0503020204020204" pitchFamily="34" charset="-122"/>
                <a:ea typeface="微软雅黑" panose="020B0503020204020204" pitchFamily="34" charset="-122"/>
              </a:rPr>
              <a:t> 10.</a:t>
            </a:r>
            <a:r>
              <a:rPr lang="zh-CN" altLang="zh-CN" sz="2200" b="1" dirty="0">
                <a:latin typeface="微软雅黑" panose="020B0503020204020204" pitchFamily="34" charset="-122"/>
                <a:ea typeface="微软雅黑" panose="020B0503020204020204" pitchFamily="34" charset="-122"/>
              </a:rPr>
              <a:t>主营业务</a:t>
            </a:r>
            <a:r>
              <a:rPr lang="en-US" altLang="zh-CN" sz="2200" b="1" dirty="0">
                <a:latin typeface="微软雅黑" panose="020B0503020204020204" pitchFamily="34" charset="-122"/>
                <a:ea typeface="微软雅黑" panose="020B0503020204020204" pitchFamily="34" charset="-122"/>
              </a:rPr>
              <a:t> 11.</a:t>
            </a:r>
            <a:r>
              <a:rPr lang="zh-CN" altLang="zh-CN" sz="2200" b="1" dirty="0">
                <a:latin typeface="微软雅黑" panose="020B0503020204020204" pitchFamily="34" charset="-122"/>
                <a:ea typeface="微软雅黑" panose="020B0503020204020204" pitchFamily="34" charset="-122"/>
              </a:rPr>
              <a:t>营业执照编号</a:t>
            </a:r>
            <a:r>
              <a:rPr lang="en-US" altLang="zh-CN" sz="2200" b="1" dirty="0">
                <a:latin typeface="微软雅黑" panose="020B0503020204020204" pitchFamily="34" charset="-122"/>
                <a:ea typeface="微软雅黑" panose="020B0503020204020204" pitchFamily="34" charset="-122"/>
              </a:rPr>
              <a:t> 12.</a:t>
            </a:r>
            <a:r>
              <a:rPr lang="zh-CN" altLang="zh-CN" sz="2200" b="1" dirty="0">
                <a:latin typeface="微软雅黑" panose="020B0503020204020204" pitchFamily="34" charset="-122"/>
                <a:ea typeface="微软雅黑" panose="020B0503020204020204" pitchFamily="34" charset="-122"/>
              </a:rPr>
              <a:t>营业执照有效期</a:t>
            </a:r>
            <a:r>
              <a:rPr lang="en-US" altLang="zh-CN" sz="2200" b="1" dirty="0">
                <a:latin typeface="微软雅黑" panose="020B0503020204020204" pitchFamily="34" charset="-122"/>
                <a:ea typeface="微软雅黑" panose="020B0503020204020204" pitchFamily="34" charset="-122"/>
              </a:rPr>
              <a:t> 13.</a:t>
            </a:r>
            <a:r>
              <a:rPr lang="zh-CN" altLang="zh-CN" sz="2200" b="1" dirty="0">
                <a:latin typeface="微软雅黑" panose="020B0503020204020204" pitchFamily="34" charset="-122"/>
                <a:ea typeface="微软雅黑" panose="020B0503020204020204" pitchFamily="34" charset="-122"/>
              </a:rPr>
              <a:t>税务登记证号</a:t>
            </a:r>
            <a:r>
              <a:rPr lang="en-US" altLang="zh-CN" sz="2200" b="1" dirty="0">
                <a:latin typeface="微软雅黑" panose="020B0503020204020204" pitchFamily="34" charset="-122"/>
                <a:ea typeface="微软雅黑" panose="020B0503020204020204" pitchFamily="34" charset="-122"/>
              </a:rPr>
              <a:t> </a:t>
            </a:r>
            <a:endParaRPr lang="en-US" altLang="zh-CN" sz="2200" b="1" dirty="0" smtClean="0">
              <a:latin typeface="微软雅黑" panose="020B0503020204020204" pitchFamily="34" charset="-122"/>
              <a:ea typeface="微软雅黑" panose="020B0503020204020204" pitchFamily="34" charset="-122"/>
            </a:endParaRPr>
          </a:p>
          <a:p>
            <a:pPr marL="0" indent="0">
              <a:lnSpc>
                <a:spcPct val="125000"/>
              </a:lnSpc>
              <a:buNone/>
            </a:pPr>
            <a:r>
              <a:rPr lang="en-US" altLang="zh-CN" sz="2200" b="1" dirty="0" smtClean="0">
                <a:latin typeface="微软雅黑" panose="020B0503020204020204" pitchFamily="34" charset="-122"/>
                <a:ea typeface="微软雅黑" panose="020B0503020204020204" pitchFamily="34" charset="-122"/>
              </a:rPr>
              <a:t>14</a:t>
            </a:r>
            <a:r>
              <a:rPr lang="en-US" altLang="zh-CN" sz="2200" b="1" dirty="0">
                <a:latin typeface="微软雅黑" panose="020B0503020204020204" pitchFamily="34" charset="-122"/>
                <a:ea typeface="微软雅黑" panose="020B0503020204020204" pitchFamily="34" charset="-122"/>
              </a:rPr>
              <a:t>.</a:t>
            </a:r>
            <a:r>
              <a:rPr lang="zh-CN" altLang="zh-CN" sz="2200" b="1" dirty="0">
                <a:latin typeface="微软雅黑" panose="020B0503020204020204" pitchFamily="34" charset="-122"/>
                <a:ea typeface="微软雅黑" panose="020B0503020204020204" pitchFamily="34" charset="-122"/>
              </a:rPr>
              <a:t>组织结构代码</a:t>
            </a:r>
            <a:r>
              <a:rPr lang="en-US" altLang="zh-CN" sz="2200" b="1" dirty="0">
                <a:latin typeface="微软雅黑" panose="020B0503020204020204" pitchFamily="34" charset="-122"/>
                <a:ea typeface="微软雅黑" panose="020B0503020204020204" pitchFamily="34" charset="-122"/>
              </a:rPr>
              <a:t> 15.</a:t>
            </a:r>
            <a:r>
              <a:rPr lang="zh-CN" altLang="zh-CN" sz="2200" b="1" dirty="0">
                <a:latin typeface="微软雅黑" panose="020B0503020204020204" pitchFamily="34" charset="-122"/>
                <a:ea typeface="微软雅黑" panose="020B0503020204020204" pitchFamily="34" charset="-122"/>
              </a:rPr>
              <a:t>组织结构代码有效期</a:t>
            </a:r>
            <a:r>
              <a:rPr lang="en-US" altLang="zh-CN" sz="2200" b="1" dirty="0">
                <a:latin typeface="微软雅黑" panose="020B0503020204020204" pitchFamily="34" charset="-122"/>
                <a:ea typeface="微软雅黑" panose="020B0503020204020204" pitchFamily="34" charset="-122"/>
              </a:rPr>
              <a:t> 16.</a:t>
            </a:r>
            <a:r>
              <a:rPr lang="zh-CN" altLang="zh-CN" sz="2200" b="1" dirty="0">
                <a:latin typeface="微软雅黑" panose="020B0503020204020204" pitchFamily="34" charset="-122"/>
                <a:ea typeface="微软雅黑" panose="020B0503020204020204" pitchFamily="34" charset="-122"/>
              </a:rPr>
              <a:t>银行开户许可证</a:t>
            </a:r>
            <a:r>
              <a:rPr lang="en-US" altLang="zh-CN" sz="2200" b="1" dirty="0">
                <a:latin typeface="微软雅黑" panose="020B0503020204020204" pitchFamily="34" charset="-122"/>
                <a:ea typeface="微软雅黑" panose="020B0503020204020204" pitchFamily="34" charset="-122"/>
              </a:rPr>
              <a:t> 17.</a:t>
            </a:r>
            <a:r>
              <a:rPr lang="zh-CN" altLang="zh-CN" sz="2200" b="1" dirty="0">
                <a:latin typeface="微软雅黑" panose="020B0503020204020204" pitchFamily="34" charset="-122"/>
                <a:ea typeface="微软雅黑" panose="020B0503020204020204" pitchFamily="34" charset="-122"/>
              </a:rPr>
              <a:t>银行开户许可证</a:t>
            </a:r>
            <a:r>
              <a:rPr lang="zh-CN" altLang="zh-CN" sz="2200" b="1" dirty="0" smtClean="0">
                <a:latin typeface="微软雅黑" panose="020B0503020204020204" pitchFamily="34" charset="-122"/>
                <a:ea typeface="微软雅黑" panose="020B0503020204020204" pitchFamily="34" charset="-122"/>
              </a:rPr>
              <a:t>有效期</a:t>
            </a:r>
            <a:endParaRPr lang="en-US" altLang="zh-CN" sz="2200" b="1" dirty="0" smtClean="0">
              <a:latin typeface="微软雅黑" panose="020B0503020204020204" pitchFamily="34" charset="-122"/>
              <a:ea typeface="微软雅黑" panose="020B0503020204020204" pitchFamily="34" charset="-122"/>
            </a:endParaRPr>
          </a:p>
          <a:p>
            <a:pPr marL="0" indent="0">
              <a:lnSpc>
                <a:spcPct val="125000"/>
              </a:lnSpc>
              <a:buNone/>
            </a:pPr>
            <a:r>
              <a:rPr lang="en-US" altLang="zh-CN" sz="2200" b="1" dirty="0" smtClean="0">
                <a:latin typeface="微软雅黑" panose="020B0503020204020204" pitchFamily="34" charset="-122"/>
                <a:ea typeface="微软雅黑" panose="020B0503020204020204" pitchFamily="34" charset="-122"/>
              </a:rPr>
              <a:t>18</a:t>
            </a:r>
            <a:r>
              <a:rPr lang="en-US" altLang="zh-CN" sz="2200" b="1" dirty="0">
                <a:latin typeface="微软雅黑" panose="020B0503020204020204" pitchFamily="34" charset="-122"/>
                <a:ea typeface="微软雅黑" panose="020B0503020204020204" pitchFamily="34" charset="-122"/>
              </a:rPr>
              <a:t>.</a:t>
            </a:r>
            <a:r>
              <a:rPr lang="zh-CN" altLang="zh-CN" sz="2200" b="1" dirty="0">
                <a:latin typeface="微软雅黑" panose="020B0503020204020204" pitchFamily="34" charset="-122"/>
                <a:ea typeface="微软雅黑" panose="020B0503020204020204" pitchFamily="34" charset="-122"/>
              </a:rPr>
              <a:t>法人代表身份证号</a:t>
            </a:r>
            <a:r>
              <a:rPr lang="en-US" altLang="zh-CN" sz="2200" b="1" dirty="0">
                <a:latin typeface="微软雅黑" panose="020B0503020204020204" pitchFamily="34" charset="-122"/>
                <a:ea typeface="微软雅黑" panose="020B0503020204020204" pitchFamily="34" charset="-122"/>
              </a:rPr>
              <a:t> 19.</a:t>
            </a:r>
            <a:r>
              <a:rPr lang="zh-CN" altLang="zh-CN" sz="2200" b="1" dirty="0">
                <a:latin typeface="微软雅黑" panose="020B0503020204020204" pitchFamily="34" charset="-122"/>
                <a:ea typeface="微软雅黑" panose="020B0503020204020204" pitchFamily="34" charset="-122"/>
              </a:rPr>
              <a:t>法人代表身份证有效期</a:t>
            </a:r>
            <a:r>
              <a:rPr lang="en-US" altLang="zh-CN" sz="2200" b="1" dirty="0">
                <a:latin typeface="微软雅黑" panose="020B0503020204020204" pitchFamily="34" charset="-122"/>
                <a:ea typeface="微软雅黑" panose="020B0503020204020204" pitchFamily="34" charset="-122"/>
              </a:rPr>
              <a:t> 20.</a:t>
            </a:r>
            <a:r>
              <a:rPr lang="zh-CN" altLang="zh-CN" sz="2200" b="1" dirty="0">
                <a:latin typeface="微软雅黑" panose="020B0503020204020204" pitchFamily="34" charset="-122"/>
                <a:ea typeface="微软雅黑" panose="020B0503020204020204" pitchFamily="34" charset="-122"/>
              </a:rPr>
              <a:t>注册资金（万元）</a:t>
            </a:r>
            <a:r>
              <a:rPr lang="en-US" altLang="zh-CN" sz="2200" b="1" dirty="0">
                <a:latin typeface="微软雅黑" panose="020B0503020204020204" pitchFamily="34" charset="-122"/>
                <a:ea typeface="微软雅黑" panose="020B0503020204020204" pitchFamily="34" charset="-122"/>
              </a:rPr>
              <a:t> 21.</a:t>
            </a:r>
            <a:r>
              <a:rPr lang="zh-CN" altLang="zh-CN" sz="2200" b="1" dirty="0">
                <a:latin typeface="微软雅黑" panose="020B0503020204020204" pitchFamily="34" charset="-122"/>
                <a:ea typeface="微软雅黑" panose="020B0503020204020204" pitchFamily="34" charset="-122"/>
              </a:rPr>
              <a:t>注册</a:t>
            </a:r>
            <a:r>
              <a:rPr lang="zh-CN" altLang="zh-CN" sz="2200" b="1" dirty="0" smtClean="0">
                <a:latin typeface="微软雅黑" panose="020B0503020204020204" pitchFamily="34" charset="-122"/>
                <a:ea typeface="微软雅黑" panose="020B0503020204020204" pitchFamily="34" charset="-122"/>
              </a:rPr>
              <a:t>期限</a:t>
            </a:r>
            <a:endParaRPr lang="en-US" altLang="zh-CN" sz="2200" b="1" dirty="0" smtClean="0">
              <a:latin typeface="微软雅黑" panose="020B0503020204020204" pitchFamily="34" charset="-122"/>
              <a:ea typeface="微软雅黑" panose="020B0503020204020204" pitchFamily="34" charset="-122"/>
            </a:endParaRPr>
          </a:p>
          <a:p>
            <a:pPr marL="0" indent="0">
              <a:lnSpc>
                <a:spcPct val="125000"/>
              </a:lnSpc>
              <a:buNone/>
            </a:pPr>
            <a:r>
              <a:rPr lang="en-US" altLang="zh-CN" sz="2200" b="1" dirty="0" smtClean="0">
                <a:latin typeface="微软雅黑" panose="020B0503020204020204" pitchFamily="34" charset="-122"/>
                <a:ea typeface="微软雅黑" panose="020B0503020204020204" pitchFamily="34" charset="-122"/>
              </a:rPr>
              <a:t>22</a:t>
            </a:r>
            <a:r>
              <a:rPr lang="en-US" altLang="zh-CN" sz="2200" b="1" dirty="0">
                <a:latin typeface="微软雅黑" panose="020B0503020204020204" pitchFamily="34" charset="-122"/>
                <a:ea typeface="微软雅黑" panose="020B0503020204020204" pitchFamily="34" charset="-122"/>
              </a:rPr>
              <a:t>.</a:t>
            </a:r>
            <a:r>
              <a:rPr lang="zh-CN" altLang="zh-CN" sz="2200" b="1" dirty="0">
                <a:latin typeface="微软雅黑" panose="020B0503020204020204" pitchFamily="34" charset="-122"/>
                <a:ea typeface="微软雅黑" panose="020B0503020204020204" pitchFamily="34" charset="-122"/>
              </a:rPr>
              <a:t>协议编号</a:t>
            </a:r>
            <a:r>
              <a:rPr lang="en-US" altLang="zh-CN" sz="2200" b="1" dirty="0">
                <a:latin typeface="微软雅黑" panose="020B0503020204020204" pitchFamily="34" charset="-122"/>
                <a:ea typeface="微软雅黑" panose="020B0503020204020204" pitchFamily="34" charset="-122"/>
              </a:rPr>
              <a:t> 23.</a:t>
            </a:r>
            <a:r>
              <a:rPr lang="zh-CN" altLang="zh-CN" sz="2200" b="1" dirty="0">
                <a:latin typeface="微软雅黑" panose="020B0503020204020204" pitchFamily="34" charset="-122"/>
                <a:ea typeface="微软雅黑" panose="020B0503020204020204" pitchFamily="34" charset="-122"/>
              </a:rPr>
              <a:t>协议开始日期</a:t>
            </a:r>
            <a:r>
              <a:rPr lang="en-US" altLang="zh-CN" sz="2200" b="1" dirty="0">
                <a:latin typeface="微软雅黑" panose="020B0503020204020204" pitchFamily="34" charset="-122"/>
                <a:ea typeface="微软雅黑" panose="020B0503020204020204" pitchFamily="34" charset="-122"/>
              </a:rPr>
              <a:t> 24.</a:t>
            </a:r>
            <a:r>
              <a:rPr lang="zh-CN" altLang="zh-CN" sz="2200" b="1" dirty="0">
                <a:latin typeface="微软雅黑" panose="020B0503020204020204" pitchFamily="34" charset="-122"/>
                <a:ea typeface="微软雅黑" panose="020B0503020204020204" pitchFamily="34" charset="-122"/>
              </a:rPr>
              <a:t>协议结束日期</a:t>
            </a:r>
            <a:r>
              <a:rPr lang="en-US" altLang="zh-CN" sz="2200" b="1" dirty="0">
                <a:latin typeface="微软雅黑" panose="020B0503020204020204" pitchFamily="34" charset="-122"/>
                <a:ea typeface="微软雅黑" panose="020B0503020204020204" pitchFamily="34" charset="-122"/>
              </a:rPr>
              <a:t> 25.</a:t>
            </a:r>
            <a:r>
              <a:rPr lang="zh-CN" altLang="zh-CN" sz="2200" b="1" dirty="0">
                <a:latin typeface="微软雅黑" panose="020B0503020204020204" pitchFamily="34" charset="-122"/>
                <a:ea typeface="微软雅黑" panose="020B0503020204020204" pitchFamily="34" charset="-122"/>
              </a:rPr>
              <a:t>行业类型</a:t>
            </a:r>
            <a:r>
              <a:rPr lang="en-US" altLang="zh-CN" sz="2200" b="1" dirty="0">
                <a:latin typeface="微软雅黑" panose="020B0503020204020204" pitchFamily="34" charset="-122"/>
                <a:ea typeface="微软雅黑" panose="020B0503020204020204" pitchFamily="34" charset="-122"/>
              </a:rPr>
              <a:t> 26.</a:t>
            </a:r>
            <a:r>
              <a:rPr lang="zh-CN" altLang="zh-CN" sz="2200" b="1" dirty="0">
                <a:latin typeface="微软雅黑" panose="020B0503020204020204" pitchFamily="34" charset="-122"/>
                <a:ea typeface="微软雅黑" panose="020B0503020204020204" pitchFamily="34" charset="-122"/>
              </a:rPr>
              <a:t>商户类型编码</a:t>
            </a:r>
            <a:r>
              <a:rPr lang="en-US" altLang="zh-CN" sz="2200" b="1" dirty="0">
                <a:latin typeface="微软雅黑" panose="020B0503020204020204" pitchFamily="34" charset="-122"/>
                <a:ea typeface="微软雅黑" panose="020B0503020204020204" pitchFamily="34" charset="-122"/>
              </a:rPr>
              <a:t> </a:t>
            </a:r>
            <a:r>
              <a:rPr lang="en-US" altLang="zh-CN" sz="2200" b="1" dirty="0" smtClean="0">
                <a:latin typeface="微软雅黑" panose="020B0503020204020204" pitchFamily="34" charset="-122"/>
                <a:ea typeface="微软雅黑" panose="020B0503020204020204" pitchFamily="34" charset="-122"/>
              </a:rPr>
              <a:t>27</a:t>
            </a:r>
            <a:r>
              <a:rPr lang="en-US" altLang="zh-CN" sz="2200" b="1" dirty="0">
                <a:latin typeface="微软雅黑" panose="020B0503020204020204" pitchFamily="34" charset="-122"/>
                <a:ea typeface="微软雅黑" panose="020B0503020204020204" pitchFamily="34" charset="-122"/>
              </a:rPr>
              <a:t>.</a:t>
            </a:r>
            <a:r>
              <a:rPr lang="zh-CN" altLang="zh-CN" sz="2200" b="1" dirty="0">
                <a:latin typeface="微软雅黑" panose="020B0503020204020204" pitchFamily="34" charset="-122"/>
                <a:ea typeface="微软雅黑" panose="020B0503020204020204" pitchFamily="34" charset="-122"/>
              </a:rPr>
              <a:t>协议</a:t>
            </a:r>
            <a:r>
              <a:rPr lang="zh-CN" altLang="zh-CN" sz="2200" b="1" dirty="0" smtClean="0">
                <a:latin typeface="微软雅黑" panose="020B0503020204020204" pitchFamily="34" charset="-122"/>
                <a:ea typeface="微软雅黑" panose="020B0503020204020204" pitchFamily="34" charset="-122"/>
              </a:rPr>
              <a:t>费率</a:t>
            </a:r>
            <a:endParaRPr lang="en-US" altLang="zh-CN" sz="2200" b="1" dirty="0" smtClean="0">
              <a:latin typeface="微软雅黑" panose="020B0503020204020204" pitchFamily="34" charset="-122"/>
              <a:ea typeface="微软雅黑" panose="020B0503020204020204" pitchFamily="34" charset="-122"/>
            </a:endParaRPr>
          </a:p>
          <a:p>
            <a:pPr marL="0" indent="0">
              <a:lnSpc>
                <a:spcPct val="125000"/>
              </a:lnSpc>
              <a:buNone/>
            </a:pPr>
            <a:r>
              <a:rPr lang="en-US" altLang="zh-CN" sz="2200" b="1" dirty="0" smtClean="0">
                <a:latin typeface="微软雅黑" panose="020B0503020204020204" pitchFamily="34" charset="-122"/>
                <a:ea typeface="微软雅黑" panose="020B0503020204020204" pitchFamily="34" charset="-122"/>
              </a:rPr>
              <a:t>28</a:t>
            </a:r>
            <a:r>
              <a:rPr lang="en-US" altLang="zh-CN" sz="2200" b="1" dirty="0">
                <a:latin typeface="微软雅黑" panose="020B0503020204020204" pitchFamily="34" charset="-122"/>
                <a:ea typeface="微软雅黑" panose="020B0503020204020204" pitchFamily="34" charset="-122"/>
              </a:rPr>
              <a:t>.</a:t>
            </a:r>
            <a:r>
              <a:rPr lang="zh-CN" altLang="zh-CN" sz="2200" b="1" dirty="0">
                <a:latin typeface="微软雅黑" panose="020B0503020204020204" pitchFamily="34" charset="-122"/>
                <a:ea typeface="微软雅黑" panose="020B0503020204020204" pitchFamily="34" charset="-122"/>
              </a:rPr>
              <a:t>开户地</a:t>
            </a:r>
            <a:r>
              <a:rPr lang="en-US" altLang="zh-CN" sz="2200" b="1" dirty="0">
                <a:latin typeface="微软雅黑" panose="020B0503020204020204" pitchFamily="34" charset="-122"/>
                <a:ea typeface="微软雅黑" panose="020B0503020204020204" pitchFamily="34" charset="-122"/>
              </a:rPr>
              <a:t>-</a:t>
            </a:r>
            <a:r>
              <a:rPr lang="zh-CN" altLang="zh-CN" sz="2200" b="1" dirty="0">
                <a:latin typeface="微软雅黑" panose="020B0503020204020204" pitchFamily="34" charset="-122"/>
                <a:ea typeface="微软雅黑" panose="020B0503020204020204" pitchFamily="34" charset="-122"/>
              </a:rPr>
              <a:t>省</a:t>
            </a:r>
            <a:r>
              <a:rPr lang="en-US" altLang="zh-CN" sz="2200" b="1" dirty="0">
                <a:latin typeface="微软雅黑" panose="020B0503020204020204" pitchFamily="34" charset="-122"/>
                <a:ea typeface="微软雅黑" panose="020B0503020204020204" pitchFamily="34" charset="-122"/>
              </a:rPr>
              <a:t> 29.</a:t>
            </a:r>
            <a:r>
              <a:rPr lang="zh-CN" altLang="zh-CN" sz="2200" b="1" dirty="0">
                <a:latin typeface="微软雅黑" panose="020B0503020204020204" pitchFamily="34" charset="-122"/>
                <a:ea typeface="微软雅黑" panose="020B0503020204020204" pitchFamily="34" charset="-122"/>
              </a:rPr>
              <a:t>开户地</a:t>
            </a:r>
            <a:r>
              <a:rPr lang="en-US" altLang="zh-CN" sz="2200" b="1" dirty="0">
                <a:latin typeface="微软雅黑" panose="020B0503020204020204" pitchFamily="34" charset="-122"/>
                <a:ea typeface="微软雅黑" panose="020B0503020204020204" pitchFamily="34" charset="-122"/>
              </a:rPr>
              <a:t>-</a:t>
            </a:r>
            <a:r>
              <a:rPr lang="zh-CN" altLang="zh-CN" sz="2200" b="1" dirty="0">
                <a:latin typeface="微软雅黑" panose="020B0503020204020204" pitchFamily="34" charset="-122"/>
                <a:ea typeface="微软雅黑" panose="020B0503020204020204" pitchFamily="34" charset="-122"/>
              </a:rPr>
              <a:t>市</a:t>
            </a:r>
            <a:r>
              <a:rPr lang="en-US" altLang="zh-CN" sz="2200" b="1" dirty="0">
                <a:latin typeface="微软雅黑" panose="020B0503020204020204" pitchFamily="34" charset="-122"/>
                <a:ea typeface="微软雅黑" panose="020B0503020204020204" pitchFamily="34" charset="-122"/>
              </a:rPr>
              <a:t> 30.</a:t>
            </a:r>
            <a:r>
              <a:rPr lang="zh-CN" altLang="zh-CN" sz="2200" b="1" dirty="0">
                <a:latin typeface="微软雅黑" panose="020B0503020204020204" pitchFamily="34" charset="-122"/>
                <a:ea typeface="微软雅黑" panose="020B0503020204020204" pitchFamily="34" charset="-122"/>
              </a:rPr>
              <a:t>开户行</a:t>
            </a:r>
            <a:r>
              <a:rPr lang="en-US" altLang="zh-CN" sz="2200" b="1" dirty="0">
                <a:latin typeface="微软雅黑" panose="020B0503020204020204" pitchFamily="34" charset="-122"/>
                <a:ea typeface="微软雅黑" panose="020B0503020204020204" pitchFamily="34" charset="-122"/>
              </a:rPr>
              <a:t> 31.</a:t>
            </a:r>
            <a:r>
              <a:rPr lang="zh-CN" altLang="zh-CN" sz="2200" b="1" dirty="0">
                <a:latin typeface="微软雅黑" panose="020B0503020204020204" pitchFamily="34" charset="-122"/>
                <a:ea typeface="微软雅黑" panose="020B0503020204020204" pitchFamily="34" charset="-122"/>
              </a:rPr>
              <a:t>结算行联系人</a:t>
            </a:r>
            <a:r>
              <a:rPr lang="en-US" altLang="zh-CN" sz="2200" b="1" dirty="0">
                <a:latin typeface="微软雅黑" panose="020B0503020204020204" pitchFamily="34" charset="-122"/>
                <a:ea typeface="微软雅黑" panose="020B0503020204020204" pitchFamily="34" charset="-122"/>
              </a:rPr>
              <a:t> 32.</a:t>
            </a:r>
            <a:r>
              <a:rPr lang="zh-CN" altLang="zh-CN" sz="2200" b="1" dirty="0">
                <a:latin typeface="微软雅黑" panose="020B0503020204020204" pitchFamily="34" charset="-122"/>
                <a:ea typeface="微软雅黑" panose="020B0503020204020204" pitchFamily="34" charset="-122"/>
              </a:rPr>
              <a:t>结算账户</a:t>
            </a:r>
            <a:r>
              <a:rPr lang="zh-CN" altLang="zh-CN" sz="2200" b="1" dirty="0" smtClean="0">
                <a:latin typeface="微软雅黑" panose="020B0503020204020204" pitchFamily="34" charset="-122"/>
                <a:ea typeface="微软雅黑" panose="020B0503020204020204" pitchFamily="34" charset="-122"/>
              </a:rPr>
              <a:t>名称</a:t>
            </a:r>
            <a:r>
              <a:rPr lang="en-US" altLang="zh-CN" sz="2200" b="1" dirty="0" smtClean="0">
                <a:latin typeface="微软雅黑" panose="020B0503020204020204" pitchFamily="34" charset="-122"/>
                <a:ea typeface="微软雅黑" panose="020B0503020204020204" pitchFamily="34" charset="-122"/>
              </a:rPr>
              <a:t> </a:t>
            </a:r>
            <a:r>
              <a:rPr lang="en-US" altLang="zh-CN" sz="2200" b="1" dirty="0">
                <a:latin typeface="微软雅黑" panose="020B0503020204020204" pitchFamily="34" charset="-122"/>
                <a:ea typeface="微软雅黑" panose="020B0503020204020204" pitchFamily="34" charset="-122"/>
              </a:rPr>
              <a:t>33.</a:t>
            </a:r>
            <a:r>
              <a:rPr lang="zh-CN" altLang="zh-CN" sz="2200" b="1" dirty="0">
                <a:latin typeface="微软雅黑" panose="020B0503020204020204" pitchFamily="34" charset="-122"/>
                <a:ea typeface="微软雅黑" panose="020B0503020204020204" pitchFamily="34" charset="-122"/>
              </a:rPr>
              <a:t>结算银行帐号</a:t>
            </a:r>
            <a:r>
              <a:rPr lang="en-US" altLang="zh-CN" sz="2200" b="1" dirty="0">
                <a:latin typeface="微软雅黑" panose="020B0503020204020204" pitchFamily="34" charset="-122"/>
                <a:ea typeface="微软雅黑" panose="020B0503020204020204" pitchFamily="34" charset="-122"/>
              </a:rPr>
              <a:t> </a:t>
            </a:r>
            <a:endParaRPr lang="en-US" altLang="zh-CN" sz="2200" b="1" dirty="0" smtClean="0">
              <a:latin typeface="微软雅黑" panose="020B0503020204020204" pitchFamily="34" charset="-122"/>
              <a:ea typeface="微软雅黑" panose="020B0503020204020204" pitchFamily="34" charset="-122"/>
            </a:endParaRPr>
          </a:p>
          <a:p>
            <a:pPr marL="0" indent="0">
              <a:lnSpc>
                <a:spcPct val="125000"/>
              </a:lnSpc>
              <a:buNone/>
            </a:pPr>
            <a:r>
              <a:rPr lang="en-US" altLang="zh-CN" sz="2200" b="1" dirty="0" smtClean="0">
                <a:latin typeface="微软雅黑" panose="020B0503020204020204" pitchFamily="34" charset="-122"/>
                <a:ea typeface="微软雅黑" panose="020B0503020204020204" pitchFamily="34" charset="-122"/>
              </a:rPr>
              <a:t>34</a:t>
            </a:r>
            <a:r>
              <a:rPr lang="en-US" altLang="zh-CN" sz="2200" b="1" dirty="0">
                <a:latin typeface="微软雅黑" panose="020B0503020204020204" pitchFamily="34" charset="-122"/>
                <a:ea typeface="微软雅黑" panose="020B0503020204020204" pitchFamily="34" charset="-122"/>
              </a:rPr>
              <a:t>.</a:t>
            </a:r>
            <a:r>
              <a:rPr lang="zh-CN" altLang="zh-CN" sz="2200" b="1" dirty="0">
                <a:latin typeface="微软雅黑" panose="020B0503020204020204" pitchFamily="34" charset="-122"/>
                <a:ea typeface="微软雅黑" panose="020B0503020204020204" pitchFamily="34" charset="-122"/>
              </a:rPr>
              <a:t>签购单抬头</a:t>
            </a:r>
            <a:r>
              <a:rPr lang="en-US" altLang="zh-CN" sz="2200" b="1" dirty="0">
                <a:latin typeface="微软雅黑" panose="020B0503020204020204" pitchFamily="34" charset="-122"/>
                <a:ea typeface="微软雅黑" panose="020B0503020204020204" pitchFamily="34" charset="-122"/>
              </a:rPr>
              <a:t> 35.</a:t>
            </a:r>
            <a:r>
              <a:rPr lang="zh-CN" altLang="zh-CN" sz="2200" b="1" dirty="0">
                <a:latin typeface="微软雅黑" panose="020B0503020204020204" pitchFamily="34" charset="-122"/>
                <a:ea typeface="微软雅黑" panose="020B0503020204020204" pitchFamily="34" charset="-122"/>
              </a:rPr>
              <a:t>委托收款账户名称</a:t>
            </a:r>
            <a:r>
              <a:rPr lang="en-US" altLang="zh-CN" sz="2200" b="1" dirty="0">
                <a:latin typeface="微软雅黑" panose="020B0503020204020204" pitchFamily="34" charset="-122"/>
                <a:ea typeface="微软雅黑" panose="020B0503020204020204" pitchFamily="34" charset="-122"/>
              </a:rPr>
              <a:t> 36.</a:t>
            </a:r>
            <a:r>
              <a:rPr lang="zh-CN" altLang="zh-CN" sz="2200" b="1" dirty="0">
                <a:latin typeface="微软雅黑" panose="020B0503020204020204" pitchFamily="34" charset="-122"/>
                <a:ea typeface="微软雅黑" panose="020B0503020204020204" pitchFamily="34" charset="-122"/>
              </a:rPr>
              <a:t>委托收款账户帐号</a:t>
            </a:r>
            <a:r>
              <a:rPr lang="en-US" altLang="zh-CN" sz="2200" b="1" dirty="0">
                <a:latin typeface="微软雅黑" panose="020B0503020204020204" pitchFamily="34" charset="-122"/>
                <a:ea typeface="微软雅黑" panose="020B0503020204020204" pitchFamily="34" charset="-122"/>
              </a:rPr>
              <a:t> 37.</a:t>
            </a:r>
            <a:r>
              <a:rPr lang="zh-CN" altLang="zh-CN" sz="2200" b="1" dirty="0">
                <a:latin typeface="微软雅黑" panose="020B0503020204020204" pitchFamily="34" charset="-122"/>
                <a:ea typeface="微软雅黑" panose="020B0503020204020204" pitchFamily="34" charset="-122"/>
              </a:rPr>
              <a:t>委托收款账户开户行。</a:t>
            </a:r>
          </a:p>
          <a:p>
            <a:pPr marL="0" indent="0">
              <a:buNone/>
            </a:pPr>
            <a:endParaRPr lang="zh-CN" altLang="en-US" dirty="0"/>
          </a:p>
        </p:txBody>
      </p:sp>
      <p:sp>
        <p:nvSpPr>
          <p:cNvPr id="4" name="灯片编号占位符 3"/>
          <p:cNvSpPr>
            <a:spLocks noGrp="1"/>
          </p:cNvSpPr>
          <p:nvPr>
            <p:ph type="sldNum" sz="quarter" idx="12"/>
          </p:nvPr>
        </p:nvSpPr>
        <p:spPr/>
        <p:txBody>
          <a:bodyPr/>
          <a:lstStyle/>
          <a:p>
            <a:fld id="{C5A74718-614D-468F-B61D-7DF6A49F91B6}" type="slidenum">
              <a:rPr lang="zh-CN" altLang="en-US" smtClean="0"/>
              <a:t>28</a:t>
            </a:fld>
            <a:endParaRPr lang="zh-CN" altLang="en-US"/>
          </a:p>
        </p:txBody>
      </p:sp>
    </p:spTree>
    <p:extLst>
      <p:ext uri="{BB962C8B-B14F-4D97-AF65-F5344CB8AC3E}">
        <p14:creationId xmlns:p14="http://schemas.microsoft.com/office/powerpoint/2010/main" val="2914493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16834" y="111906"/>
            <a:ext cx="9975166" cy="844697"/>
          </a:xfrm>
        </p:spPr>
        <p:txBody>
          <a:bodyP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商户变更</a:t>
            </a:r>
            <a:r>
              <a:rPr lang="en-US" altLang="zh-CN" sz="4000" b="1" dirty="0">
                <a:solidFill>
                  <a:schemeClr val="bg1"/>
                </a:solidFill>
                <a:latin typeface="微软雅黑" panose="020B0503020204020204" pitchFamily="34" charset="-122"/>
                <a:ea typeface="微软雅黑" panose="020B0503020204020204" pitchFamily="34" charset="-122"/>
              </a:rPr>
              <a:t>-</a:t>
            </a:r>
            <a:r>
              <a:rPr lang="zh-CN" altLang="en-US" sz="4000" b="1" dirty="0" smtClean="0">
                <a:solidFill>
                  <a:schemeClr val="bg1"/>
                </a:solidFill>
                <a:latin typeface="微软雅黑" panose="020B0503020204020204" pitchFamily="34" charset="-122"/>
                <a:ea typeface="微软雅黑" panose="020B0503020204020204" pitchFamily="34" charset="-122"/>
              </a:rPr>
              <a:t>装机地址变更</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1009935" y="1883391"/>
            <a:ext cx="10084558" cy="3624832"/>
          </a:xfrm>
        </p:spPr>
        <p:txBody>
          <a:bodyPr/>
          <a:lstStyle/>
          <a:p>
            <a:pPr marL="0" indent="0" algn="ctr">
              <a:buNone/>
            </a:pPr>
            <a:endParaRPr lang="en-US" altLang="zh-CN" b="1" dirty="0" smtClean="0"/>
          </a:p>
          <a:p>
            <a:pPr marL="0" indent="0" algn="ctr">
              <a:buNone/>
            </a:pPr>
            <a:r>
              <a:rPr lang="zh-CN" altLang="en-US" b="1" dirty="0" smtClean="0">
                <a:latin typeface="微软雅黑" panose="020B0503020204020204" pitchFamily="34" charset="-122"/>
                <a:ea typeface="微软雅黑" panose="020B0503020204020204" pitchFamily="34" charset="-122"/>
              </a:rPr>
              <a:t>装机地址变更业务流程</a:t>
            </a:r>
            <a:endParaRPr lang="en-US" altLang="zh-CN" b="1" dirty="0" smtClean="0">
              <a:latin typeface="微软雅黑" panose="020B0503020204020204" pitchFamily="34" charset="-122"/>
              <a:ea typeface="微软雅黑" panose="020B0503020204020204" pitchFamily="34" charset="-122"/>
            </a:endParaRPr>
          </a:p>
          <a:p>
            <a:pPr marL="0" indent="0">
              <a:buNone/>
            </a:pPr>
            <a:endParaRPr lang="en-US" altLang="zh-CN" b="1" dirty="0">
              <a:latin typeface="微软雅黑" panose="020B0503020204020204" pitchFamily="34" charset="-122"/>
              <a:ea typeface="微软雅黑" panose="020B0503020204020204" pitchFamily="34" charset="-122"/>
            </a:endParaRPr>
          </a:p>
          <a:p>
            <a:pPr marL="0" indent="0">
              <a:lnSpc>
                <a:spcPct val="125000"/>
              </a:lnSpc>
              <a:buNone/>
            </a:pPr>
            <a:r>
              <a:rPr lang="zh-CN" altLang="en-US" sz="2400" b="1" dirty="0" smtClean="0">
                <a:latin typeface="微软雅黑" panose="020B0503020204020204" pitchFamily="34" charset="-122"/>
                <a:ea typeface="微软雅黑" panose="020B0503020204020204" pitchFamily="34" charset="-122"/>
              </a:rPr>
              <a:t>装机地址变更业务</a:t>
            </a:r>
            <a:r>
              <a:rPr lang="zh-CN" altLang="zh-CN" sz="2400" b="1" dirty="0" smtClean="0">
                <a:latin typeface="微软雅黑" panose="020B0503020204020204" pitchFamily="34" charset="-122"/>
                <a:ea typeface="微软雅黑" panose="020B0503020204020204" pitchFamily="34" charset="-122"/>
              </a:rPr>
              <a:t>在</a:t>
            </a:r>
            <a:r>
              <a:rPr lang="zh-CN" altLang="zh-CN" sz="2400" b="1" dirty="0">
                <a:solidFill>
                  <a:srgbClr val="FF0000"/>
                </a:solidFill>
                <a:latin typeface="微软雅黑" panose="020B0503020204020204" pitchFamily="34" charset="-122"/>
                <a:ea typeface="微软雅黑" panose="020B0503020204020204" pitchFamily="34" charset="-122"/>
              </a:rPr>
              <a:t>商户变更中</a:t>
            </a:r>
            <a:r>
              <a:rPr lang="zh-CN" altLang="zh-CN" sz="2400" b="1" dirty="0" smtClean="0">
                <a:solidFill>
                  <a:srgbClr val="FF0000"/>
                </a:solidFill>
                <a:latin typeface="微软雅黑" panose="020B0503020204020204" pitchFamily="34" charset="-122"/>
                <a:ea typeface="微软雅黑" panose="020B0503020204020204" pitchFamily="34" charset="-122"/>
              </a:rPr>
              <a:t>实现</a:t>
            </a:r>
            <a:r>
              <a:rPr lang="zh-CN"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审核通过后生成任务</a:t>
            </a:r>
            <a:r>
              <a:rPr lang="zh-CN" altLang="zh-CN" sz="2400" b="1" dirty="0" smtClean="0">
                <a:latin typeface="微软雅黑" panose="020B0503020204020204" pitchFamily="34" charset="-122"/>
                <a:ea typeface="微软雅黑" panose="020B0503020204020204" pitchFamily="34" charset="-122"/>
              </a:rPr>
              <a:t>，任务</a:t>
            </a:r>
            <a:r>
              <a:rPr lang="zh-CN" altLang="en-US" sz="2400" b="1" dirty="0" smtClean="0">
                <a:latin typeface="微软雅黑" panose="020B0503020204020204" pitchFamily="34" charset="-122"/>
                <a:ea typeface="微软雅黑" panose="020B0503020204020204" pitchFamily="34" charset="-122"/>
              </a:rPr>
              <a:t>呈现</a:t>
            </a:r>
            <a:r>
              <a:rPr lang="zh-CN" altLang="zh-CN" sz="2400" b="1" dirty="0" smtClean="0">
                <a:latin typeface="微软雅黑" panose="020B0503020204020204" pitchFamily="34" charset="-122"/>
                <a:ea typeface="微软雅黑" panose="020B0503020204020204" pitchFamily="34" charset="-122"/>
              </a:rPr>
              <a:t>机具的</a:t>
            </a:r>
            <a:r>
              <a:rPr lang="zh-CN" altLang="en-US" sz="2400" b="1" dirty="0" smtClean="0">
                <a:latin typeface="微软雅黑" panose="020B0503020204020204" pitchFamily="34" charset="-122"/>
                <a:ea typeface="微软雅黑" panose="020B0503020204020204" pitchFamily="34" charset="-122"/>
              </a:rPr>
              <a:t>旧</a:t>
            </a:r>
            <a:r>
              <a:rPr lang="zh-CN" altLang="zh-CN" sz="2400" b="1" dirty="0" smtClean="0">
                <a:latin typeface="微软雅黑" panose="020B0503020204020204" pitchFamily="34" charset="-122"/>
                <a:ea typeface="微软雅黑" panose="020B0503020204020204" pitchFamily="34" charset="-122"/>
              </a:rPr>
              <a:t>地址</a:t>
            </a:r>
            <a:r>
              <a:rPr lang="zh-CN" altLang="en-US" sz="2400" b="1" dirty="0">
                <a:latin typeface="微软雅黑" panose="020B0503020204020204" pitchFamily="34" charset="-122"/>
                <a:ea typeface="微软雅黑" panose="020B0503020204020204" pitchFamily="34" charset="-122"/>
              </a:rPr>
              <a:t>和</a:t>
            </a:r>
            <a:r>
              <a:rPr lang="zh-CN" altLang="en-US" sz="2400" b="1" dirty="0" smtClean="0">
                <a:latin typeface="微软雅黑" panose="020B0503020204020204" pitchFamily="34" charset="-122"/>
                <a:ea typeface="微软雅黑" panose="020B0503020204020204" pitchFamily="34" charset="-122"/>
              </a:rPr>
              <a:t>新</a:t>
            </a:r>
            <a:r>
              <a:rPr lang="zh-CN" altLang="zh-CN" sz="2400" b="1" dirty="0" smtClean="0">
                <a:latin typeface="微软雅黑" panose="020B0503020204020204" pitchFamily="34" charset="-122"/>
                <a:ea typeface="微软雅黑" panose="020B0503020204020204" pitchFamily="34" charset="-122"/>
              </a:rPr>
              <a:t>地址</a:t>
            </a:r>
            <a:r>
              <a:rPr lang="zh-CN" altLang="zh-CN" sz="2400" b="1" dirty="0">
                <a:latin typeface="微软雅黑" panose="020B0503020204020204" pitchFamily="34" charset="-122"/>
                <a:ea typeface="微软雅黑" panose="020B0503020204020204" pitchFamily="34" charset="-122"/>
              </a:rPr>
              <a:t>等内容</a:t>
            </a:r>
            <a:r>
              <a:rPr lang="zh-CN" altLang="zh-CN" b="1" dirty="0" smtClean="0">
                <a:latin typeface="微软雅黑" panose="020B0503020204020204" pitchFamily="34" charset="-122"/>
                <a:ea typeface="微软雅黑" panose="020B0503020204020204" pitchFamily="34" charset="-122"/>
              </a:rPr>
              <a:t>。</a:t>
            </a:r>
            <a:endParaRPr lang="en-US" altLang="zh-CN" b="1" dirty="0" smtClean="0">
              <a:latin typeface="微软雅黑" panose="020B0503020204020204" pitchFamily="34" charset="-122"/>
              <a:ea typeface="微软雅黑" panose="020B0503020204020204" pitchFamily="34" charset="-122"/>
            </a:endParaRPr>
          </a:p>
          <a:p>
            <a:pPr marL="0" indent="0">
              <a:buNone/>
            </a:pPr>
            <a:endParaRPr lang="zh-CN" altLang="en-US" dirty="0"/>
          </a:p>
        </p:txBody>
      </p:sp>
      <p:sp>
        <p:nvSpPr>
          <p:cNvPr id="4" name="灯片编号占位符 3"/>
          <p:cNvSpPr>
            <a:spLocks noGrp="1"/>
          </p:cNvSpPr>
          <p:nvPr>
            <p:ph type="sldNum" sz="quarter" idx="12"/>
          </p:nvPr>
        </p:nvSpPr>
        <p:spPr/>
        <p:txBody>
          <a:bodyPr/>
          <a:lstStyle/>
          <a:p>
            <a:fld id="{C5A74718-614D-468F-B61D-7DF6A49F91B6}" type="slidenum">
              <a:rPr lang="zh-CN" altLang="en-US" smtClean="0"/>
              <a:t>29</a:t>
            </a:fld>
            <a:endParaRPr lang="zh-CN" altLang="en-US"/>
          </a:p>
        </p:txBody>
      </p:sp>
    </p:spTree>
    <p:extLst>
      <p:ext uri="{BB962C8B-B14F-4D97-AF65-F5344CB8AC3E}">
        <p14:creationId xmlns:p14="http://schemas.microsoft.com/office/powerpoint/2010/main" val="34777959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97959" y="-110441"/>
            <a:ext cx="10480343" cy="1213016"/>
          </a:xfrm>
        </p:spPr>
        <p:txBody>
          <a:bodyPr>
            <a:normAutofit/>
          </a:bodyPr>
          <a:lstStyle/>
          <a:p>
            <a:r>
              <a:rPr lang="zh-CN" altLang="en-US" sz="4000" b="1" dirty="0" smtClean="0">
                <a:solidFill>
                  <a:schemeClr val="bg1"/>
                </a:solidFill>
                <a:latin typeface="微软雅黑" panose="020B0503020204020204" pitchFamily="34" charset="-122"/>
                <a:ea typeface="微软雅黑" panose="020B0503020204020204" pitchFamily="34" charset="-122"/>
              </a:rPr>
              <a:t>系统功能模块</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graphicFrame>
        <p:nvGraphicFramePr>
          <p:cNvPr id="37" name="内容占位符 36"/>
          <p:cNvGraphicFramePr>
            <a:graphicFrameLocks noGrp="1"/>
          </p:cNvGraphicFramePr>
          <p:nvPr>
            <p:ph idx="1"/>
            <p:extLst>
              <p:ext uri="{D42A27DB-BD31-4B8C-83A1-F6EECF244321}">
                <p14:modId xmlns:p14="http://schemas.microsoft.com/office/powerpoint/2010/main" val="869533116"/>
              </p:ext>
            </p:extLst>
          </p:nvPr>
        </p:nvGraphicFramePr>
        <p:xfrm>
          <a:off x="866335" y="1271806"/>
          <a:ext cx="10515600" cy="51289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灯片编号占位符 2"/>
          <p:cNvSpPr>
            <a:spLocks noGrp="1"/>
          </p:cNvSpPr>
          <p:nvPr>
            <p:ph type="sldNum" sz="quarter" idx="12"/>
          </p:nvPr>
        </p:nvSpPr>
        <p:spPr/>
        <p:txBody>
          <a:bodyPr/>
          <a:lstStyle/>
          <a:p>
            <a:fld id="{C5A74718-614D-468F-B61D-7DF6A49F91B6}" type="slidenum">
              <a:rPr lang="zh-CN" altLang="en-US" smtClean="0"/>
              <a:t>3</a:t>
            </a:fld>
            <a:endParaRPr lang="zh-CN" altLang="en-US"/>
          </a:p>
        </p:txBody>
      </p:sp>
    </p:spTree>
    <p:extLst>
      <p:ext uri="{BB962C8B-B14F-4D97-AF65-F5344CB8AC3E}">
        <p14:creationId xmlns:p14="http://schemas.microsoft.com/office/powerpoint/2010/main" val="3419108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56345" y="95534"/>
            <a:ext cx="10289275" cy="916131"/>
          </a:xfrm>
        </p:spPr>
        <p:txBody>
          <a:bodyP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商户变更</a:t>
            </a:r>
            <a:r>
              <a:rPr lang="en-US" altLang="zh-CN" sz="4000" b="1" dirty="0">
                <a:solidFill>
                  <a:schemeClr val="bg1"/>
                </a:solidFill>
                <a:latin typeface="微软雅黑" panose="020B0503020204020204" pitchFamily="34" charset="-122"/>
                <a:ea typeface="微软雅黑" panose="020B0503020204020204" pitchFamily="34" charset="-122"/>
              </a:rPr>
              <a:t>-</a:t>
            </a:r>
            <a:r>
              <a:rPr lang="zh-CN" altLang="en-US" sz="4000" b="1" dirty="0" smtClean="0">
                <a:solidFill>
                  <a:schemeClr val="bg1"/>
                </a:solidFill>
                <a:latin typeface="微软雅黑" panose="020B0503020204020204" pitchFamily="34" charset="-122"/>
                <a:ea typeface="微软雅黑" panose="020B0503020204020204" pitchFamily="34" charset="-122"/>
              </a:rPr>
              <a:t>装机地址变更审核流程</a:t>
            </a:r>
            <a:endParaRPr lang="zh-CN" altLang="en-US" sz="4000" dirty="0">
              <a:latin typeface="微软雅黑" panose="020B0503020204020204" pitchFamily="34" charset="-122"/>
              <a:ea typeface="微软雅黑" panose="020B0503020204020204" pitchFamily="34" charset="-122"/>
            </a:endParaRPr>
          </a:p>
        </p:txBody>
      </p:sp>
      <p:graphicFrame>
        <p:nvGraphicFramePr>
          <p:cNvPr id="12" name="内容占位符 11"/>
          <p:cNvGraphicFramePr>
            <a:graphicFrameLocks noGrp="1"/>
          </p:cNvGraphicFramePr>
          <p:nvPr>
            <p:ph idx="1"/>
            <p:extLst>
              <p:ext uri="{D42A27DB-BD31-4B8C-83A1-F6EECF244321}">
                <p14:modId xmlns:p14="http://schemas.microsoft.com/office/powerpoint/2010/main" val="4105364978"/>
              </p:ext>
            </p:extLst>
          </p:nvPr>
        </p:nvGraphicFramePr>
        <p:xfrm>
          <a:off x="1050877" y="1937981"/>
          <a:ext cx="10125501" cy="37203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手杖形箭头 40"/>
          <p:cNvSpPr/>
          <p:nvPr/>
        </p:nvSpPr>
        <p:spPr>
          <a:xfrm flipH="1">
            <a:off x="3892216" y="2739643"/>
            <a:ext cx="3518518" cy="520970"/>
          </a:xfrm>
          <a:custGeom>
            <a:avLst/>
            <a:gdLst>
              <a:gd name="connsiteX0" fmla="*/ 0 w 2067950"/>
              <a:gd name="connsiteY0" fmla="*/ 450167 h 450167"/>
              <a:gd name="connsiteX1" fmla="*/ 0 w 2067950"/>
              <a:gd name="connsiteY1" fmla="*/ 196948 h 450167"/>
              <a:gd name="connsiteX2" fmla="*/ 196948 w 2067950"/>
              <a:gd name="connsiteY2" fmla="*/ 0 h 450167"/>
              <a:gd name="connsiteX3" fmla="*/ 1814731 w 2067950"/>
              <a:gd name="connsiteY3" fmla="*/ 0 h 450167"/>
              <a:gd name="connsiteX4" fmla="*/ 2011679 w 2067950"/>
              <a:gd name="connsiteY4" fmla="*/ 196948 h 450167"/>
              <a:gd name="connsiteX5" fmla="*/ 2011679 w 2067950"/>
              <a:gd name="connsiteY5" fmla="*/ 225084 h 450167"/>
              <a:gd name="connsiteX6" fmla="*/ 2067950 w 2067950"/>
              <a:gd name="connsiteY6" fmla="*/ 225084 h 450167"/>
              <a:gd name="connsiteX7" fmla="*/ 1955408 w 2067950"/>
              <a:gd name="connsiteY7" fmla="*/ 337625 h 450167"/>
              <a:gd name="connsiteX8" fmla="*/ 1842867 w 2067950"/>
              <a:gd name="connsiteY8" fmla="*/ 225084 h 450167"/>
              <a:gd name="connsiteX9" fmla="*/ 1899137 w 2067950"/>
              <a:gd name="connsiteY9" fmla="*/ 225084 h 450167"/>
              <a:gd name="connsiteX10" fmla="*/ 1899137 w 2067950"/>
              <a:gd name="connsiteY10" fmla="*/ 196948 h 450167"/>
              <a:gd name="connsiteX11" fmla="*/ 1814731 w 2067950"/>
              <a:gd name="connsiteY11" fmla="*/ 112542 h 450167"/>
              <a:gd name="connsiteX12" fmla="*/ 196948 w 2067950"/>
              <a:gd name="connsiteY12" fmla="*/ 112542 h 450167"/>
              <a:gd name="connsiteX13" fmla="*/ 112542 w 2067950"/>
              <a:gd name="connsiteY13" fmla="*/ 196948 h 450167"/>
              <a:gd name="connsiteX14" fmla="*/ 112542 w 2067950"/>
              <a:gd name="connsiteY14" fmla="*/ 450167 h 450167"/>
              <a:gd name="connsiteX15" fmla="*/ 0 w 2067950"/>
              <a:gd name="connsiteY15" fmla="*/ 450167 h 450167"/>
              <a:gd name="connsiteX0" fmla="*/ 0 w 2067950"/>
              <a:gd name="connsiteY0" fmla="*/ 450167 h 520505"/>
              <a:gd name="connsiteX1" fmla="*/ 0 w 2067950"/>
              <a:gd name="connsiteY1" fmla="*/ 196948 h 520505"/>
              <a:gd name="connsiteX2" fmla="*/ 196948 w 2067950"/>
              <a:gd name="connsiteY2" fmla="*/ 0 h 520505"/>
              <a:gd name="connsiteX3" fmla="*/ 1814731 w 2067950"/>
              <a:gd name="connsiteY3" fmla="*/ 0 h 520505"/>
              <a:gd name="connsiteX4" fmla="*/ 2011679 w 2067950"/>
              <a:gd name="connsiteY4" fmla="*/ 196948 h 520505"/>
              <a:gd name="connsiteX5" fmla="*/ 2011679 w 2067950"/>
              <a:gd name="connsiteY5" fmla="*/ 225084 h 520505"/>
              <a:gd name="connsiteX6" fmla="*/ 2067950 w 2067950"/>
              <a:gd name="connsiteY6" fmla="*/ 225084 h 520505"/>
              <a:gd name="connsiteX7" fmla="*/ 1955408 w 2067950"/>
              <a:gd name="connsiteY7" fmla="*/ 520505 h 520505"/>
              <a:gd name="connsiteX8" fmla="*/ 1842867 w 2067950"/>
              <a:gd name="connsiteY8" fmla="*/ 225084 h 520505"/>
              <a:gd name="connsiteX9" fmla="*/ 1899137 w 2067950"/>
              <a:gd name="connsiteY9" fmla="*/ 225084 h 520505"/>
              <a:gd name="connsiteX10" fmla="*/ 1899137 w 2067950"/>
              <a:gd name="connsiteY10" fmla="*/ 196948 h 520505"/>
              <a:gd name="connsiteX11" fmla="*/ 1814731 w 2067950"/>
              <a:gd name="connsiteY11" fmla="*/ 112542 h 520505"/>
              <a:gd name="connsiteX12" fmla="*/ 196948 w 2067950"/>
              <a:gd name="connsiteY12" fmla="*/ 112542 h 520505"/>
              <a:gd name="connsiteX13" fmla="*/ 112542 w 2067950"/>
              <a:gd name="connsiteY13" fmla="*/ 196948 h 520505"/>
              <a:gd name="connsiteX14" fmla="*/ 112542 w 2067950"/>
              <a:gd name="connsiteY14" fmla="*/ 450167 h 520505"/>
              <a:gd name="connsiteX15" fmla="*/ 0 w 2067950"/>
              <a:gd name="connsiteY15" fmla="*/ 450167 h 520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67950" h="520505">
                <a:moveTo>
                  <a:pt x="0" y="450167"/>
                </a:moveTo>
                <a:lnTo>
                  <a:pt x="0" y="196948"/>
                </a:lnTo>
                <a:cubicBezTo>
                  <a:pt x="0" y="88177"/>
                  <a:pt x="88177" y="0"/>
                  <a:pt x="196948" y="0"/>
                </a:cubicBezTo>
                <a:lnTo>
                  <a:pt x="1814731" y="0"/>
                </a:lnTo>
                <a:cubicBezTo>
                  <a:pt x="1923502" y="0"/>
                  <a:pt x="2011679" y="88177"/>
                  <a:pt x="2011679" y="196948"/>
                </a:cubicBezTo>
                <a:lnTo>
                  <a:pt x="2011679" y="225084"/>
                </a:lnTo>
                <a:lnTo>
                  <a:pt x="2067950" y="225084"/>
                </a:lnTo>
                <a:lnTo>
                  <a:pt x="1955408" y="520505"/>
                </a:lnTo>
                <a:lnTo>
                  <a:pt x="1842867" y="225084"/>
                </a:lnTo>
                <a:lnTo>
                  <a:pt x="1899137" y="225084"/>
                </a:lnTo>
                <a:lnTo>
                  <a:pt x="1899137" y="196948"/>
                </a:lnTo>
                <a:cubicBezTo>
                  <a:pt x="1899137" y="150332"/>
                  <a:pt x="1861347" y="112542"/>
                  <a:pt x="1814731" y="112542"/>
                </a:cubicBezTo>
                <a:lnTo>
                  <a:pt x="196948" y="112542"/>
                </a:lnTo>
                <a:cubicBezTo>
                  <a:pt x="150332" y="112542"/>
                  <a:pt x="112542" y="150332"/>
                  <a:pt x="112542" y="196948"/>
                </a:cubicBezTo>
                <a:lnTo>
                  <a:pt x="112542" y="450167"/>
                </a:lnTo>
                <a:lnTo>
                  <a:pt x="0" y="450167"/>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0"/>
              <a:gradFill>
                <a:gsLst>
                  <a:gs pos="21000">
                    <a:srgbClr val="53575C"/>
                  </a:gs>
                  <a:gs pos="88000">
                    <a:srgbClr val="C5C7CA"/>
                  </a:gs>
                </a:gsLst>
                <a:lin ang="5400000"/>
              </a:gradFill>
            </a:endParaRPr>
          </a:p>
        </p:txBody>
      </p:sp>
      <p:sp>
        <p:nvSpPr>
          <p:cNvPr id="15" name="矩形 14"/>
          <p:cNvSpPr/>
          <p:nvPr/>
        </p:nvSpPr>
        <p:spPr>
          <a:xfrm>
            <a:off x="4842435" y="2401089"/>
            <a:ext cx="1618079" cy="338554"/>
          </a:xfrm>
          <a:prstGeom prst="rect">
            <a:avLst/>
          </a:prstGeom>
          <a:noFill/>
        </p:spPr>
        <p:txBody>
          <a:bodyPr wrap="square" lIns="91440" tIns="45720" rIns="91440" bIns="45720">
            <a:spAutoFit/>
          </a:bodyPr>
          <a:lstStyle/>
          <a:p>
            <a:pPr algn="ctr"/>
            <a:r>
              <a:rPr lang="zh-CN" altLang="en-US" sz="1600" dirty="0" smtClean="0">
                <a:ln w="0"/>
                <a:effectLst>
                  <a:outerShdw blurRad="38100" dist="19050" dir="2700000" algn="tl" rotWithShape="0">
                    <a:schemeClr val="dk1">
                      <a:alpha val="40000"/>
                    </a:schemeClr>
                  </a:outerShdw>
                </a:effectLst>
              </a:rPr>
              <a:t>驳回</a:t>
            </a:r>
            <a:endParaRPr lang="zh-CN" altLang="en-US" sz="1600" dirty="0">
              <a:ln w="0"/>
              <a:effectLst>
                <a:outerShdw blurRad="38100" dist="19050" dir="2700000" algn="tl" rotWithShape="0">
                  <a:schemeClr val="dk1">
                    <a:alpha val="40000"/>
                  </a:schemeClr>
                </a:outerShdw>
              </a:effectLst>
            </a:endParaRPr>
          </a:p>
        </p:txBody>
      </p:sp>
      <p:sp>
        <p:nvSpPr>
          <p:cNvPr id="17" name="右箭头 16"/>
          <p:cNvSpPr/>
          <p:nvPr/>
        </p:nvSpPr>
        <p:spPr>
          <a:xfrm>
            <a:off x="9246359" y="3518543"/>
            <a:ext cx="798393" cy="6619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10181229" y="1774515"/>
            <a:ext cx="844062" cy="414996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b="1" dirty="0" smtClean="0"/>
              <a:t>POS</a:t>
            </a:r>
            <a:r>
              <a:rPr lang="zh-CN" altLang="en-US" b="1" dirty="0" smtClean="0"/>
              <a:t>服务人员收到移机</a:t>
            </a:r>
            <a:endParaRPr lang="en-US" altLang="zh-CN" b="1" dirty="0" smtClean="0"/>
          </a:p>
          <a:p>
            <a:pPr algn="ctr"/>
            <a:r>
              <a:rPr lang="zh-CN" altLang="en-US" b="1" dirty="0"/>
              <a:t>任务</a:t>
            </a:r>
          </a:p>
        </p:txBody>
      </p:sp>
      <p:sp>
        <p:nvSpPr>
          <p:cNvPr id="22" name="文本框 21"/>
          <p:cNvSpPr txBox="1"/>
          <p:nvPr/>
        </p:nvSpPr>
        <p:spPr>
          <a:xfrm>
            <a:off x="3967280" y="1431171"/>
            <a:ext cx="5279079" cy="523220"/>
          </a:xfrm>
          <a:prstGeom prst="rect">
            <a:avLst/>
          </a:prstGeom>
          <a:noFill/>
        </p:spPr>
        <p:txBody>
          <a:bodyPr wrap="square" rtlCol="0">
            <a:spAutoFit/>
          </a:bodyPr>
          <a:lstStyle/>
          <a:p>
            <a:r>
              <a:rPr lang="zh-CN" altLang="en-US" sz="2800" b="1" dirty="0" smtClean="0">
                <a:latin typeface="微软雅黑" panose="020B0503020204020204" pitchFamily="34" charset="-122"/>
                <a:ea typeface="微软雅黑" panose="020B0503020204020204" pitchFamily="34" charset="-122"/>
              </a:rPr>
              <a:t>装机地址变更</a:t>
            </a:r>
            <a:r>
              <a:rPr lang="zh-CN" altLang="en-US" sz="2800" b="1" dirty="0">
                <a:latin typeface="微软雅黑" panose="020B0503020204020204" pitchFamily="34" charset="-122"/>
                <a:ea typeface="微软雅黑" panose="020B0503020204020204" pitchFamily="34" charset="-122"/>
              </a:rPr>
              <a:t>业务</a:t>
            </a:r>
            <a:r>
              <a:rPr lang="zh-CN" altLang="en-US" sz="2800" b="1" dirty="0" smtClean="0">
                <a:latin typeface="微软雅黑" panose="020B0503020204020204" pitchFamily="34" charset="-122"/>
                <a:ea typeface="微软雅黑" panose="020B0503020204020204" pitchFamily="34" charset="-122"/>
              </a:rPr>
              <a:t>流程图</a:t>
            </a:r>
            <a:endParaRPr lang="zh-CN" altLang="en-US" sz="2800" b="1"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2052715" y="4333950"/>
            <a:ext cx="2477721"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变更</a:t>
            </a:r>
            <a:r>
              <a:rPr lang="zh-CN" altLang="en-US" b="1" dirty="0" smtClean="0">
                <a:latin typeface="微软雅黑" panose="020B0503020204020204" pitchFamily="34" charset="-122"/>
                <a:ea typeface="微软雅黑" panose="020B0503020204020204" pitchFamily="34" charset="-122"/>
              </a:rPr>
              <a:t>终端机具装机地址</a:t>
            </a:r>
            <a:endParaRPr lang="zh-CN" altLang="en-US" b="1"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C5A74718-614D-468F-B61D-7DF6A49F91B6}" type="slidenum">
              <a:rPr lang="zh-CN" altLang="en-US" smtClean="0"/>
              <a:t>30</a:t>
            </a:fld>
            <a:endParaRPr lang="zh-CN" altLang="en-US"/>
          </a:p>
        </p:txBody>
      </p:sp>
    </p:spTree>
    <p:extLst>
      <p:ext uri="{BB962C8B-B14F-4D97-AF65-F5344CB8AC3E}">
        <p14:creationId xmlns:p14="http://schemas.microsoft.com/office/powerpoint/2010/main" val="9132931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64899" y="140042"/>
            <a:ext cx="9595338" cy="746223"/>
          </a:xfrm>
        </p:spPr>
        <p:txBody>
          <a:bodyP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商户变更</a:t>
            </a:r>
            <a:r>
              <a:rPr lang="en-US" altLang="zh-CN" sz="4000" b="1" dirty="0">
                <a:solidFill>
                  <a:schemeClr val="bg1"/>
                </a:solidFill>
                <a:latin typeface="微软雅黑" panose="020B0503020204020204" pitchFamily="34" charset="-122"/>
                <a:ea typeface="微软雅黑" panose="020B0503020204020204" pitchFamily="34" charset="-122"/>
              </a:rPr>
              <a:t>-</a:t>
            </a:r>
            <a:r>
              <a:rPr lang="zh-CN" altLang="en-US" sz="4000" b="1" dirty="0" smtClean="0">
                <a:solidFill>
                  <a:schemeClr val="bg1"/>
                </a:solidFill>
                <a:latin typeface="微软雅黑" panose="020B0503020204020204" pitchFamily="34" charset="-122"/>
                <a:ea typeface="微软雅黑" panose="020B0503020204020204" pitchFamily="34" charset="-122"/>
              </a:rPr>
              <a:t>装机地址变更申请</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031536" y="1532129"/>
            <a:ext cx="5483564" cy="523220"/>
          </a:xfrm>
          <a:prstGeom prst="rect">
            <a:avLst/>
          </a:prstGeom>
          <a:noFill/>
        </p:spPr>
        <p:txBody>
          <a:bodyPr wrap="square" rtlCol="0">
            <a:spAutoFit/>
          </a:bodyPr>
          <a:lstStyle/>
          <a:p>
            <a:r>
              <a:rPr lang="zh-CN" altLang="en-US" sz="2800" b="1" dirty="0" smtClean="0">
                <a:solidFill>
                  <a:srgbClr val="FF0000"/>
                </a:solidFill>
                <a:latin typeface="微软雅黑" panose="020B0503020204020204" pitchFamily="34" charset="-122"/>
                <a:ea typeface="微软雅黑" panose="020B0503020204020204" pitchFamily="34" charset="-122"/>
              </a:rPr>
              <a:t>客户经理</a:t>
            </a:r>
            <a:r>
              <a:rPr lang="zh-CN" altLang="en-US" sz="2800" b="1" dirty="0" smtClean="0">
                <a:latin typeface="微软雅黑" panose="020B0503020204020204" pitchFamily="34" charset="-122"/>
                <a:ea typeface="微软雅黑" panose="020B0503020204020204" pitchFamily="34" charset="-122"/>
              </a:rPr>
              <a:t>申请装机地址变更</a:t>
            </a:r>
            <a:endParaRPr lang="zh-CN" altLang="en-US" sz="2800" b="1" dirty="0">
              <a:latin typeface="微软雅黑" panose="020B0503020204020204" pitchFamily="34" charset="-122"/>
              <a:ea typeface="微软雅黑" panose="020B0503020204020204" pitchFamily="34" charset="-122"/>
            </a:endParaRP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8718" y="2055349"/>
            <a:ext cx="9917685" cy="4563816"/>
          </a:xfrm>
        </p:spPr>
      </p:pic>
      <p:sp>
        <p:nvSpPr>
          <p:cNvPr id="3" name="灯片编号占位符 2"/>
          <p:cNvSpPr>
            <a:spLocks noGrp="1"/>
          </p:cNvSpPr>
          <p:nvPr>
            <p:ph type="sldNum" sz="quarter" idx="12"/>
          </p:nvPr>
        </p:nvSpPr>
        <p:spPr/>
        <p:txBody>
          <a:bodyPr/>
          <a:lstStyle/>
          <a:p>
            <a:fld id="{C5A74718-614D-468F-B61D-7DF6A49F91B6}" type="slidenum">
              <a:rPr lang="zh-CN" altLang="en-US" smtClean="0"/>
              <a:t>31</a:t>
            </a:fld>
            <a:endParaRPr lang="zh-CN" altLang="en-US"/>
          </a:p>
        </p:txBody>
      </p:sp>
    </p:spTree>
    <p:extLst>
      <p:ext uri="{BB962C8B-B14F-4D97-AF65-F5344CB8AC3E}">
        <p14:creationId xmlns:p14="http://schemas.microsoft.com/office/powerpoint/2010/main" val="32831253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90549" y="116659"/>
            <a:ext cx="9639869" cy="805218"/>
          </a:xfrm>
        </p:spPr>
        <p:txBody>
          <a:bodyP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商户变更</a:t>
            </a:r>
            <a:r>
              <a:rPr lang="en-US" altLang="zh-CN" sz="4000" b="1" dirty="0">
                <a:solidFill>
                  <a:schemeClr val="bg1"/>
                </a:solidFill>
                <a:latin typeface="微软雅黑" panose="020B0503020204020204" pitchFamily="34" charset="-122"/>
                <a:ea typeface="微软雅黑" panose="020B0503020204020204" pitchFamily="34" charset="-122"/>
              </a:rPr>
              <a:t>-</a:t>
            </a:r>
            <a:r>
              <a:rPr lang="zh-CN" altLang="en-US" sz="4000" b="1" dirty="0" smtClean="0">
                <a:solidFill>
                  <a:schemeClr val="bg1"/>
                </a:solidFill>
                <a:latin typeface="微软雅黑" panose="020B0503020204020204" pitchFamily="34" charset="-122"/>
                <a:ea typeface="微软雅黑" panose="020B0503020204020204" pitchFamily="34" charset="-122"/>
              </a:rPr>
              <a:t>装机地址变更审核</a:t>
            </a:r>
            <a:endParaRPr lang="zh-CN" altLang="en-US" sz="4000" dirty="0">
              <a:latin typeface="微软雅黑" panose="020B0503020204020204" pitchFamily="34" charset="-122"/>
              <a:ea typeface="微软雅黑" panose="020B0503020204020204" pitchFamily="34" charset="-122"/>
            </a:endParaRPr>
          </a:p>
        </p:txBody>
      </p:sp>
      <p:pic>
        <p:nvPicPr>
          <p:cNvPr id="4" name="内容占位符 3"/>
          <p:cNvPicPr>
            <a:picLocks noGrp="1" noChangeAspect="1"/>
          </p:cNvPicPr>
          <p:nvPr>
            <p:ph idx="1"/>
          </p:nvPr>
        </p:nvPicPr>
        <p:blipFill>
          <a:blip r:embed="rId2"/>
          <a:stretch>
            <a:fillRect/>
          </a:stretch>
        </p:blipFill>
        <p:spPr>
          <a:xfrm>
            <a:off x="1861288" y="2071285"/>
            <a:ext cx="8469424" cy="4351338"/>
          </a:xfrm>
          <a:prstGeom prst="rect">
            <a:avLst/>
          </a:prstGeom>
        </p:spPr>
      </p:pic>
      <p:sp>
        <p:nvSpPr>
          <p:cNvPr id="5" name="文本框 4"/>
          <p:cNvSpPr txBox="1"/>
          <p:nvPr/>
        </p:nvSpPr>
        <p:spPr>
          <a:xfrm>
            <a:off x="1861288" y="1510823"/>
            <a:ext cx="4940490" cy="523220"/>
          </a:xfrm>
          <a:prstGeom prst="rect">
            <a:avLst/>
          </a:prstGeom>
          <a:noFill/>
        </p:spPr>
        <p:txBody>
          <a:bodyPr wrap="square" rtlCol="0">
            <a:spAutoFit/>
          </a:bodyPr>
          <a:lstStyle/>
          <a:p>
            <a:r>
              <a:rPr lang="zh-CN" altLang="en-US" sz="2800" b="1" dirty="0" smtClean="0">
                <a:solidFill>
                  <a:srgbClr val="FF0000"/>
                </a:solidFill>
                <a:latin typeface="微软雅黑" panose="020B0503020204020204" pitchFamily="34" charset="-122"/>
                <a:ea typeface="微软雅黑" panose="020B0503020204020204" pitchFamily="34" charset="-122"/>
              </a:rPr>
              <a:t>业务专员</a:t>
            </a:r>
            <a:r>
              <a:rPr lang="zh-CN" altLang="en-US" sz="2800" b="1" dirty="0" smtClean="0">
                <a:latin typeface="微软雅黑" panose="020B0503020204020204" pitchFamily="34" charset="-122"/>
                <a:ea typeface="微软雅黑" panose="020B0503020204020204" pitchFamily="34" charset="-122"/>
              </a:rPr>
              <a:t>审核页面</a:t>
            </a:r>
            <a:endParaRPr lang="zh-CN" altLang="en-US" sz="2800" b="1"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C5A74718-614D-468F-B61D-7DF6A49F91B6}" type="slidenum">
              <a:rPr lang="zh-CN" altLang="en-US" smtClean="0"/>
              <a:t>32</a:t>
            </a:fld>
            <a:endParaRPr lang="zh-CN" altLang="en-US"/>
          </a:p>
        </p:txBody>
      </p:sp>
    </p:spTree>
    <p:extLst>
      <p:ext uri="{BB962C8B-B14F-4D97-AF65-F5344CB8AC3E}">
        <p14:creationId xmlns:p14="http://schemas.microsoft.com/office/powerpoint/2010/main" val="37977546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15653" y="0"/>
            <a:ext cx="10166445" cy="1007918"/>
          </a:xfrm>
        </p:spPr>
        <p:txBody>
          <a:bodyP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商户变更</a:t>
            </a:r>
            <a:r>
              <a:rPr lang="en-US" altLang="zh-CN" sz="4000" b="1" dirty="0">
                <a:solidFill>
                  <a:schemeClr val="bg1"/>
                </a:solidFill>
                <a:latin typeface="微软雅黑" panose="020B0503020204020204" pitchFamily="34" charset="-122"/>
                <a:ea typeface="微软雅黑" panose="020B0503020204020204" pitchFamily="34" charset="-122"/>
              </a:rPr>
              <a:t>-</a:t>
            </a:r>
            <a:r>
              <a:rPr lang="zh-CN" altLang="en-US" sz="4000" b="1" dirty="0" smtClean="0">
                <a:solidFill>
                  <a:schemeClr val="bg1"/>
                </a:solidFill>
                <a:latin typeface="微软雅黑" panose="020B0503020204020204" pitchFamily="34" charset="-122"/>
                <a:ea typeface="微软雅黑" panose="020B0503020204020204" pitchFamily="34" charset="-122"/>
              </a:rPr>
              <a:t>装机地址变更任务</a:t>
            </a:r>
            <a:endParaRPr lang="zh-CN" altLang="en-US" sz="4000" dirty="0">
              <a:latin typeface="微软雅黑" panose="020B0503020204020204" pitchFamily="34" charset="-122"/>
              <a:ea typeface="微软雅黑" panose="020B0503020204020204" pitchFamily="34" charset="-122"/>
            </a:endParaRP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586279"/>
            <a:ext cx="10515600" cy="2830030"/>
          </a:xfrm>
        </p:spPr>
      </p:pic>
      <p:sp>
        <p:nvSpPr>
          <p:cNvPr id="5" name="文本框 4"/>
          <p:cNvSpPr txBox="1"/>
          <p:nvPr/>
        </p:nvSpPr>
        <p:spPr>
          <a:xfrm>
            <a:off x="838200" y="2063059"/>
            <a:ext cx="6931608" cy="523220"/>
          </a:xfrm>
          <a:prstGeom prst="rect">
            <a:avLst/>
          </a:prstGeom>
          <a:noFill/>
        </p:spPr>
        <p:txBody>
          <a:bodyPr wrap="square" rtlCol="0">
            <a:spAutoFit/>
          </a:bodyPr>
          <a:lstStyle/>
          <a:p>
            <a:r>
              <a:rPr lang="en-US" altLang="zh-CN" sz="2800" b="1" dirty="0" smtClean="0">
                <a:solidFill>
                  <a:srgbClr val="FF0000"/>
                </a:solidFill>
                <a:latin typeface="微软雅黑" panose="020B0503020204020204" pitchFamily="34" charset="-122"/>
                <a:ea typeface="微软雅黑" panose="020B0503020204020204" pitchFamily="34" charset="-122"/>
              </a:rPr>
              <a:t>POS</a:t>
            </a:r>
            <a:r>
              <a:rPr lang="zh-CN" altLang="en-US" sz="2800" b="1" dirty="0" smtClean="0">
                <a:solidFill>
                  <a:srgbClr val="FF0000"/>
                </a:solidFill>
                <a:latin typeface="微软雅黑" panose="020B0503020204020204" pitchFamily="34" charset="-122"/>
                <a:ea typeface="微软雅黑" panose="020B0503020204020204" pitchFamily="34" charset="-122"/>
              </a:rPr>
              <a:t>服务人员</a:t>
            </a:r>
            <a:r>
              <a:rPr lang="zh-CN" altLang="en-US" sz="2800" b="1" dirty="0" smtClean="0">
                <a:latin typeface="微软雅黑" panose="020B0503020204020204" pitchFamily="34" charset="-122"/>
                <a:ea typeface="微软雅黑" panose="020B0503020204020204" pitchFamily="34" charset="-122"/>
              </a:rPr>
              <a:t>接收到装机地址变更任务</a:t>
            </a:r>
            <a:endParaRPr lang="zh-CN" altLang="en-US" sz="2800" b="1"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C5A74718-614D-468F-B61D-7DF6A49F91B6}" type="slidenum">
              <a:rPr lang="zh-CN" altLang="en-US" smtClean="0"/>
              <a:t>33</a:t>
            </a:fld>
            <a:endParaRPr lang="zh-CN" altLang="en-US"/>
          </a:p>
        </p:txBody>
      </p:sp>
    </p:spTree>
    <p:extLst>
      <p:ext uri="{BB962C8B-B14F-4D97-AF65-F5344CB8AC3E}">
        <p14:creationId xmlns:p14="http://schemas.microsoft.com/office/powerpoint/2010/main" val="11587814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61063" y="0"/>
            <a:ext cx="10221036" cy="1009934"/>
          </a:xfrm>
        </p:spPr>
        <p:txBody>
          <a:bodyP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商户变更</a:t>
            </a:r>
            <a:r>
              <a:rPr lang="en-US" altLang="zh-CN" sz="4000" b="1" dirty="0">
                <a:solidFill>
                  <a:schemeClr val="bg1"/>
                </a:solidFill>
                <a:latin typeface="微软雅黑" panose="020B0503020204020204" pitchFamily="34" charset="-122"/>
                <a:ea typeface="微软雅黑" panose="020B0503020204020204" pitchFamily="34" charset="-122"/>
              </a:rPr>
              <a:t>-</a:t>
            </a:r>
            <a:r>
              <a:rPr lang="zh-CN" altLang="en-US" sz="4000" b="1" dirty="0" smtClean="0">
                <a:solidFill>
                  <a:schemeClr val="bg1"/>
                </a:solidFill>
                <a:latin typeface="微软雅黑" panose="020B0503020204020204" pitchFamily="34" charset="-122"/>
                <a:ea typeface="微软雅黑" panose="020B0503020204020204" pitchFamily="34" charset="-122"/>
              </a:rPr>
              <a:t>装机地址变更任务详细信息</a:t>
            </a:r>
            <a:endParaRPr lang="zh-CN" altLang="en-US" sz="4000" dirty="0">
              <a:latin typeface="微软雅黑" panose="020B0503020204020204" pitchFamily="34" charset="-122"/>
              <a:ea typeface="微软雅黑" panose="020B0503020204020204" pitchFamily="34" charset="-122"/>
            </a:endParaRPr>
          </a:p>
        </p:txBody>
      </p:sp>
      <p:pic>
        <p:nvPicPr>
          <p:cNvPr id="4" name="内容占位符 3"/>
          <p:cNvPicPr>
            <a:picLocks noGrp="1" noChangeAspect="1"/>
          </p:cNvPicPr>
          <p:nvPr>
            <p:ph idx="1"/>
          </p:nvPr>
        </p:nvPicPr>
        <p:blipFill>
          <a:blip r:embed="rId2"/>
          <a:stretch>
            <a:fillRect/>
          </a:stretch>
        </p:blipFill>
        <p:spPr>
          <a:xfrm>
            <a:off x="1473958" y="1877282"/>
            <a:ext cx="9360673" cy="4532796"/>
          </a:xfrm>
          <a:prstGeom prst="rect">
            <a:avLst/>
          </a:prstGeom>
        </p:spPr>
      </p:pic>
      <p:sp>
        <p:nvSpPr>
          <p:cNvPr id="5" name="文本框 4"/>
          <p:cNvSpPr txBox="1"/>
          <p:nvPr/>
        </p:nvSpPr>
        <p:spPr>
          <a:xfrm>
            <a:off x="1473958" y="1354062"/>
            <a:ext cx="5402330" cy="523220"/>
          </a:xfrm>
          <a:prstGeom prst="rect">
            <a:avLst/>
          </a:prstGeom>
          <a:noFill/>
        </p:spPr>
        <p:txBody>
          <a:bodyPr wrap="square" rtlCol="0">
            <a:spAutoFit/>
          </a:bodyPr>
          <a:lstStyle/>
          <a:p>
            <a:r>
              <a:rPr lang="en-US" altLang="zh-CN" sz="2800" b="1" dirty="0" smtClean="0">
                <a:latin typeface="微软雅黑" panose="020B0503020204020204" pitchFamily="34" charset="-122"/>
                <a:ea typeface="微软雅黑" panose="020B0503020204020204" pitchFamily="34" charset="-122"/>
              </a:rPr>
              <a:t>POS</a:t>
            </a:r>
            <a:r>
              <a:rPr lang="zh-CN" altLang="en-US" sz="2800" b="1" dirty="0" smtClean="0">
                <a:latin typeface="微软雅黑" panose="020B0503020204020204" pitchFamily="34" charset="-122"/>
                <a:ea typeface="微软雅黑" panose="020B0503020204020204" pitchFamily="34" charset="-122"/>
              </a:rPr>
              <a:t>装机地址变更任务详细信息</a:t>
            </a:r>
            <a:endParaRPr lang="zh-CN" altLang="en-US" sz="2800" b="1"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C5A74718-614D-468F-B61D-7DF6A49F91B6}" type="slidenum">
              <a:rPr lang="zh-CN" altLang="en-US" smtClean="0"/>
              <a:t>34</a:t>
            </a:fld>
            <a:endParaRPr lang="zh-CN" altLang="en-US"/>
          </a:p>
        </p:txBody>
      </p:sp>
    </p:spTree>
    <p:extLst>
      <p:ext uri="{BB962C8B-B14F-4D97-AF65-F5344CB8AC3E}">
        <p14:creationId xmlns:p14="http://schemas.microsoft.com/office/powerpoint/2010/main" val="37155353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38232" y="146762"/>
            <a:ext cx="9306636" cy="699400"/>
          </a:xfrm>
        </p:spPr>
        <p:txBody>
          <a:bodyP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商户变更</a:t>
            </a:r>
            <a:r>
              <a:rPr lang="en-US" altLang="zh-CN" sz="4000" b="1" dirty="0">
                <a:solidFill>
                  <a:schemeClr val="bg1"/>
                </a:solidFill>
                <a:latin typeface="微软雅黑" panose="020B0503020204020204" pitchFamily="34" charset="-122"/>
                <a:ea typeface="微软雅黑" panose="020B0503020204020204" pitchFamily="34" charset="-122"/>
              </a:rPr>
              <a:t>-</a:t>
            </a:r>
            <a:r>
              <a:rPr lang="zh-CN" altLang="en-US" sz="4000" b="1" dirty="0" smtClean="0">
                <a:solidFill>
                  <a:schemeClr val="bg1"/>
                </a:solidFill>
                <a:latin typeface="微软雅黑" panose="020B0503020204020204" pitchFamily="34" charset="-122"/>
                <a:ea typeface="微软雅黑" panose="020B0503020204020204" pitchFamily="34" charset="-122"/>
              </a:rPr>
              <a:t>增店撤店变更</a:t>
            </a:r>
            <a:endParaRPr lang="zh-CN" altLang="en-US" sz="4000"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1036355" y="1770185"/>
            <a:ext cx="9979661" cy="4380952"/>
          </a:xfrm>
        </p:spPr>
        <p:txBody>
          <a:bodyPr>
            <a:noAutofit/>
          </a:bodyPr>
          <a:lstStyle/>
          <a:p>
            <a:pPr marL="0" indent="0">
              <a:buNone/>
            </a:pPr>
            <a:endParaRPr lang="en-US" altLang="zh-CN" b="1" dirty="0" smtClean="0">
              <a:latin typeface="微软雅黑" panose="020B0503020204020204" pitchFamily="34" charset="-122"/>
              <a:ea typeface="微软雅黑" panose="020B0503020204020204" pitchFamily="34" charset="-122"/>
            </a:endParaRPr>
          </a:p>
          <a:p>
            <a:pPr>
              <a:lnSpc>
                <a:spcPct val="125000"/>
              </a:lnSpc>
            </a:pPr>
            <a:r>
              <a:rPr lang="zh-CN" altLang="en-US" b="1" dirty="0" smtClean="0">
                <a:latin typeface="微软雅黑" panose="020B0503020204020204" pitchFamily="34" charset="-122"/>
                <a:ea typeface="微软雅黑" panose="020B0503020204020204" pitchFamily="34" charset="-122"/>
              </a:rPr>
              <a:t>增店变更和新增终端搭配使用</a:t>
            </a:r>
            <a:r>
              <a:rPr lang="zh-CN" altLang="en-US" sz="2400" i="1" dirty="0" smtClean="0">
                <a:latin typeface="微软雅黑" panose="020B0503020204020204" pitchFamily="34" charset="-122"/>
                <a:ea typeface="微软雅黑" panose="020B0503020204020204" pitchFamily="34" charset="-122"/>
              </a:rPr>
              <a:t>（新增终端流程中详述）</a:t>
            </a:r>
            <a:r>
              <a:rPr lang="zh-CN" altLang="en-US" b="1" dirty="0" smtClean="0">
                <a:latin typeface="微软雅黑" panose="020B0503020204020204" pitchFamily="34" charset="-122"/>
                <a:ea typeface="微软雅黑" panose="020B0503020204020204" pitchFamily="34" charset="-122"/>
              </a:rPr>
              <a:t>。</a:t>
            </a:r>
            <a:endParaRPr lang="en-US" altLang="zh-CN" b="1" dirty="0" smtClean="0">
              <a:latin typeface="微软雅黑" panose="020B0503020204020204" pitchFamily="34" charset="-122"/>
              <a:ea typeface="微软雅黑" panose="020B0503020204020204" pitchFamily="34" charset="-122"/>
            </a:endParaRPr>
          </a:p>
          <a:p>
            <a:pPr>
              <a:lnSpc>
                <a:spcPct val="125000"/>
              </a:lnSpc>
            </a:pPr>
            <a:r>
              <a:rPr lang="zh-CN" altLang="zh-CN" b="1" dirty="0" smtClean="0">
                <a:latin typeface="微软雅黑" panose="020B0503020204020204" pitchFamily="34" charset="-122"/>
                <a:ea typeface="微软雅黑" panose="020B0503020204020204" pitchFamily="34" charset="-122"/>
              </a:rPr>
              <a:t>商户</a:t>
            </a:r>
            <a:r>
              <a:rPr lang="zh-CN" altLang="zh-CN" b="1" dirty="0">
                <a:latin typeface="微软雅黑" panose="020B0503020204020204" pitchFamily="34" charset="-122"/>
                <a:ea typeface="微软雅黑" panose="020B0503020204020204" pitchFamily="34" charset="-122"/>
              </a:rPr>
              <a:t>变更中如果新增店铺没有进行新增终端的操作</a:t>
            </a:r>
            <a:r>
              <a:rPr lang="zh-CN" altLang="zh-CN" b="1" dirty="0" smtClean="0">
                <a:latin typeface="微软雅黑" panose="020B0503020204020204" pitchFamily="34" charset="-122"/>
                <a:ea typeface="微软雅黑" panose="020B0503020204020204" pitchFamily="34" charset="-122"/>
              </a:rPr>
              <a:t>，</a:t>
            </a:r>
            <a:r>
              <a:rPr lang="zh-CN" altLang="en-US" b="1" dirty="0" smtClean="0">
                <a:latin typeface="微软雅黑" panose="020B0503020204020204" pitchFamily="34" charset="-122"/>
                <a:ea typeface="微软雅黑" panose="020B0503020204020204" pitchFamily="34" charset="-122"/>
              </a:rPr>
              <a:t>不</a:t>
            </a:r>
            <a:r>
              <a:rPr lang="zh-CN" altLang="zh-CN" b="1" dirty="0" smtClean="0">
                <a:latin typeface="微软雅黑" panose="020B0503020204020204" pitchFamily="34" charset="-122"/>
                <a:ea typeface="微软雅黑" panose="020B0503020204020204" pitchFamily="34" charset="-122"/>
              </a:rPr>
              <a:t>生成</a:t>
            </a:r>
            <a:r>
              <a:rPr lang="en-US" altLang="zh-CN" b="1" dirty="0">
                <a:latin typeface="微软雅黑" panose="020B0503020204020204" pitchFamily="34" charset="-122"/>
                <a:ea typeface="微软雅黑" panose="020B0503020204020204" pitchFamily="34" charset="-122"/>
              </a:rPr>
              <a:t>POS</a:t>
            </a:r>
            <a:r>
              <a:rPr lang="zh-CN" altLang="zh-CN" b="1" dirty="0">
                <a:latin typeface="微软雅黑" panose="020B0503020204020204" pitchFamily="34" charset="-122"/>
                <a:ea typeface="微软雅黑" panose="020B0503020204020204" pitchFamily="34" charset="-122"/>
              </a:rPr>
              <a:t>装机</a:t>
            </a:r>
            <a:r>
              <a:rPr lang="zh-CN" altLang="zh-CN" b="1" dirty="0" smtClean="0">
                <a:latin typeface="微软雅黑" panose="020B0503020204020204" pitchFamily="34" charset="-122"/>
                <a:ea typeface="微软雅黑" panose="020B0503020204020204" pitchFamily="34" charset="-122"/>
              </a:rPr>
              <a:t>任务</a:t>
            </a:r>
            <a:r>
              <a:rPr lang="zh-CN" altLang="en-US" b="1" dirty="0">
                <a:latin typeface="微软雅黑" panose="020B0503020204020204" pitchFamily="34" charset="-122"/>
                <a:ea typeface="微软雅黑" panose="020B0503020204020204" pitchFamily="34" charset="-122"/>
              </a:rPr>
              <a:t>。</a:t>
            </a:r>
            <a:endParaRPr lang="en-US" altLang="zh-CN" b="1" dirty="0" smtClean="0">
              <a:latin typeface="微软雅黑" panose="020B0503020204020204" pitchFamily="34" charset="-122"/>
              <a:ea typeface="微软雅黑" panose="020B0503020204020204" pitchFamily="34" charset="-122"/>
            </a:endParaRPr>
          </a:p>
          <a:p>
            <a:pPr>
              <a:lnSpc>
                <a:spcPct val="125000"/>
              </a:lnSpc>
            </a:pPr>
            <a:r>
              <a:rPr lang="zh-CN" altLang="zh-CN" b="1" dirty="0" smtClean="0">
                <a:latin typeface="微软雅黑" panose="020B0503020204020204" pitchFamily="34" charset="-122"/>
                <a:ea typeface="微软雅黑" panose="020B0503020204020204" pitchFamily="34" charset="-122"/>
              </a:rPr>
              <a:t>如果</a:t>
            </a:r>
            <a:r>
              <a:rPr lang="zh-CN" altLang="zh-CN" b="1" dirty="0">
                <a:solidFill>
                  <a:srgbClr val="FF0000"/>
                </a:solidFill>
                <a:latin typeface="微软雅黑" panose="020B0503020204020204" pitchFamily="34" charset="-122"/>
                <a:ea typeface="微软雅黑" panose="020B0503020204020204" pitchFamily="34" charset="-122"/>
              </a:rPr>
              <a:t>租赁</a:t>
            </a:r>
            <a:r>
              <a:rPr lang="zh-CN" altLang="zh-CN" b="1" dirty="0">
                <a:latin typeface="微软雅黑" panose="020B0503020204020204" pitchFamily="34" charset="-122"/>
                <a:ea typeface="微软雅黑" panose="020B0503020204020204" pitchFamily="34" charset="-122"/>
              </a:rPr>
              <a:t>情况，变更撤店的时候会自动生成</a:t>
            </a:r>
            <a:r>
              <a:rPr lang="en-US" altLang="zh-CN" b="1" dirty="0">
                <a:latin typeface="微软雅黑" panose="020B0503020204020204" pitchFamily="34" charset="-122"/>
                <a:ea typeface="微软雅黑" panose="020B0503020204020204" pitchFamily="34" charset="-122"/>
              </a:rPr>
              <a:t>POS</a:t>
            </a:r>
            <a:r>
              <a:rPr lang="zh-CN" altLang="zh-CN" b="1" dirty="0">
                <a:latin typeface="微软雅黑" panose="020B0503020204020204" pitchFamily="34" charset="-122"/>
                <a:ea typeface="微软雅黑" panose="020B0503020204020204" pitchFamily="34" charset="-122"/>
              </a:rPr>
              <a:t>撤机</a:t>
            </a:r>
            <a:r>
              <a:rPr lang="zh-CN" altLang="zh-CN" b="1" dirty="0" smtClean="0">
                <a:latin typeface="微软雅黑" panose="020B0503020204020204" pitchFamily="34" charset="-122"/>
                <a:ea typeface="微软雅黑" panose="020B0503020204020204" pitchFamily="34" charset="-122"/>
              </a:rPr>
              <a:t>任务</a:t>
            </a:r>
            <a:r>
              <a:rPr lang="en-US" altLang="zh-CN" b="1" dirty="0" smtClean="0">
                <a:latin typeface="微软雅黑" panose="020B0503020204020204" pitchFamily="34" charset="-122"/>
                <a:ea typeface="微软雅黑" panose="020B0503020204020204" pitchFamily="34" charset="-122"/>
              </a:rPr>
              <a:t>,</a:t>
            </a:r>
            <a:r>
              <a:rPr lang="zh-CN" altLang="en-US" b="1" dirty="0" smtClean="0">
                <a:latin typeface="微软雅黑" panose="020B0503020204020204" pitchFamily="34" charset="-122"/>
                <a:ea typeface="微软雅黑" panose="020B0503020204020204" pitchFamily="34" charset="-122"/>
              </a:rPr>
              <a:t>这里生成的撤机任务是</a:t>
            </a:r>
            <a:r>
              <a:rPr lang="zh-CN" altLang="en-US" b="1" dirty="0" smtClean="0">
                <a:solidFill>
                  <a:srgbClr val="FF0000"/>
                </a:solidFill>
                <a:latin typeface="微软雅黑" panose="020B0503020204020204" pitchFamily="34" charset="-122"/>
                <a:ea typeface="微软雅黑" panose="020B0503020204020204" pitchFamily="34" charset="-122"/>
              </a:rPr>
              <a:t>该店铺下的所有</a:t>
            </a:r>
            <a:r>
              <a:rPr lang="en-US" altLang="zh-CN" b="1" dirty="0" smtClean="0">
                <a:solidFill>
                  <a:srgbClr val="FF0000"/>
                </a:solidFill>
                <a:latin typeface="微软雅黑" panose="020B0503020204020204" pitchFamily="34" charset="-122"/>
                <a:ea typeface="微软雅黑" panose="020B0503020204020204" pitchFamily="34" charset="-122"/>
              </a:rPr>
              <a:t>POS</a:t>
            </a:r>
            <a:r>
              <a:rPr lang="zh-CN" altLang="en-US" b="1" dirty="0" smtClean="0">
                <a:solidFill>
                  <a:srgbClr val="FF0000"/>
                </a:solidFill>
                <a:latin typeface="微软雅黑" panose="020B0503020204020204" pitchFamily="34" charset="-122"/>
                <a:ea typeface="微软雅黑" panose="020B0503020204020204" pitchFamily="34" charset="-122"/>
              </a:rPr>
              <a:t>机</a:t>
            </a:r>
            <a:r>
              <a:rPr lang="zh-CN" altLang="zh-CN" b="1" dirty="0" smtClean="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p:txBody>
      </p:sp>
      <p:sp>
        <p:nvSpPr>
          <p:cNvPr id="4" name="文本框 3"/>
          <p:cNvSpPr txBox="1"/>
          <p:nvPr/>
        </p:nvSpPr>
        <p:spPr>
          <a:xfrm>
            <a:off x="2996382" y="1405969"/>
            <a:ext cx="6059606" cy="523220"/>
          </a:xfrm>
          <a:prstGeom prst="rect">
            <a:avLst/>
          </a:prstGeom>
          <a:noFill/>
        </p:spPr>
        <p:txBody>
          <a:bodyPr wrap="square" rtlCol="0">
            <a:spAutoFit/>
          </a:bodyPr>
          <a:lstStyle/>
          <a:p>
            <a:pPr algn="ctr"/>
            <a:r>
              <a:rPr lang="zh-CN" altLang="en-US" sz="2800" b="1" dirty="0" smtClean="0">
                <a:latin typeface="微软雅黑" panose="020B0503020204020204" pitchFamily="34" charset="-122"/>
                <a:ea typeface="微软雅黑" panose="020B0503020204020204" pitchFamily="34" charset="-122"/>
              </a:rPr>
              <a:t>增店</a:t>
            </a:r>
            <a:r>
              <a:rPr lang="zh-CN" altLang="en-US" sz="2800" b="1" dirty="0">
                <a:latin typeface="微软雅黑" panose="020B0503020204020204" pitchFamily="34" charset="-122"/>
                <a:ea typeface="微软雅黑" panose="020B0503020204020204" pitchFamily="34" charset="-122"/>
              </a:rPr>
              <a:t>变更</a:t>
            </a:r>
            <a:r>
              <a:rPr lang="zh-CN" altLang="en-US" sz="2800" b="1" dirty="0" smtClean="0">
                <a:latin typeface="微软雅黑" panose="020B0503020204020204" pitchFamily="34" charset="-122"/>
                <a:ea typeface="微软雅黑" panose="020B0503020204020204" pitchFamily="34" charset="-122"/>
              </a:rPr>
              <a:t>和撤店</a:t>
            </a:r>
            <a:r>
              <a:rPr lang="zh-CN" altLang="en-US" sz="2800" b="1" dirty="0">
                <a:latin typeface="微软雅黑" panose="020B0503020204020204" pitchFamily="34" charset="-122"/>
                <a:ea typeface="微软雅黑" panose="020B0503020204020204" pitchFamily="34" charset="-122"/>
              </a:rPr>
              <a:t>变更</a:t>
            </a:r>
          </a:p>
        </p:txBody>
      </p:sp>
      <p:sp>
        <p:nvSpPr>
          <p:cNvPr id="5" name="灯片编号占位符 4"/>
          <p:cNvSpPr>
            <a:spLocks noGrp="1"/>
          </p:cNvSpPr>
          <p:nvPr>
            <p:ph type="sldNum" sz="quarter" idx="12"/>
          </p:nvPr>
        </p:nvSpPr>
        <p:spPr/>
        <p:txBody>
          <a:bodyPr/>
          <a:lstStyle/>
          <a:p>
            <a:fld id="{C5A74718-614D-468F-B61D-7DF6A49F91B6}" type="slidenum">
              <a:rPr lang="zh-CN" altLang="en-US" smtClean="0"/>
              <a:t>35</a:t>
            </a:fld>
            <a:endParaRPr lang="zh-CN" altLang="en-US"/>
          </a:p>
        </p:txBody>
      </p:sp>
    </p:spTree>
    <p:extLst>
      <p:ext uri="{BB962C8B-B14F-4D97-AF65-F5344CB8AC3E}">
        <p14:creationId xmlns:p14="http://schemas.microsoft.com/office/powerpoint/2010/main" val="288078521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19" y="0"/>
            <a:ext cx="10180093" cy="968991"/>
          </a:xfrm>
        </p:spPr>
        <p:txBody>
          <a:bodyP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商户变更</a:t>
            </a:r>
            <a:r>
              <a:rPr lang="en-US" altLang="zh-CN" sz="4000" b="1" dirty="0">
                <a:solidFill>
                  <a:schemeClr val="bg1"/>
                </a:solidFill>
                <a:latin typeface="微软雅黑" panose="020B0503020204020204" pitchFamily="34" charset="-122"/>
                <a:ea typeface="微软雅黑" panose="020B0503020204020204" pitchFamily="34" charset="-122"/>
              </a:rPr>
              <a:t>-</a:t>
            </a:r>
            <a:r>
              <a:rPr lang="zh-CN" altLang="en-US" sz="4000" b="1" dirty="0" smtClean="0">
                <a:solidFill>
                  <a:schemeClr val="bg1"/>
                </a:solidFill>
                <a:latin typeface="微软雅黑" panose="020B0503020204020204" pitchFamily="34" charset="-122"/>
                <a:ea typeface="微软雅黑" panose="020B0503020204020204" pitchFamily="34" charset="-122"/>
              </a:rPr>
              <a:t>增店撤店变更</a:t>
            </a:r>
            <a:endParaRPr lang="zh-CN" altLang="en-US" sz="4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7039" y="1719618"/>
            <a:ext cx="8684098" cy="4674358"/>
          </a:xfrm>
          <a:prstGeom prst="rect">
            <a:avLst/>
          </a:prstGeom>
        </p:spPr>
      </p:pic>
      <p:sp>
        <p:nvSpPr>
          <p:cNvPr id="5" name="文本框 4"/>
          <p:cNvSpPr txBox="1"/>
          <p:nvPr/>
        </p:nvSpPr>
        <p:spPr>
          <a:xfrm>
            <a:off x="1897039" y="1196398"/>
            <a:ext cx="5625979" cy="523220"/>
          </a:xfrm>
          <a:prstGeom prst="rect">
            <a:avLst/>
          </a:prstGeom>
          <a:noFill/>
        </p:spPr>
        <p:txBody>
          <a:bodyPr wrap="square" rtlCol="0">
            <a:spAutoFit/>
          </a:bodyPr>
          <a:lstStyle/>
          <a:p>
            <a:r>
              <a:rPr lang="zh-CN" altLang="en-US" sz="2800" b="1" dirty="0" smtClean="0">
                <a:solidFill>
                  <a:srgbClr val="FF0000"/>
                </a:solidFill>
                <a:latin typeface="微软雅黑" panose="020B0503020204020204" pitchFamily="34" charset="-122"/>
                <a:ea typeface="微软雅黑" panose="020B0503020204020204" pitchFamily="34" charset="-122"/>
              </a:rPr>
              <a:t>客户经理</a:t>
            </a:r>
            <a:r>
              <a:rPr lang="zh-CN" altLang="en-US" sz="2800" b="1" dirty="0" smtClean="0">
                <a:latin typeface="微软雅黑" panose="020B0503020204020204" pitchFamily="34" charset="-122"/>
                <a:ea typeface="微软雅黑" panose="020B0503020204020204" pitchFamily="34" charset="-122"/>
              </a:rPr>
              <a:t>申请变更增店和撤店</a:t>
            </a:r>
            <a:endParaRPr lang="zh-CN" altLang="en-US" sz="2800" b="1"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C5A74718-614D-468F-B61D-7DF6A49F91B6}" type="slidenum">
              <a:rPr lang="zh-CN" altLang="en-US" smtClean="0"/>
              <a:t>36</a:t>
            </a:fld>
            <a:endParaRPr lang="zh-CN" altLang="en-US"/>
          </a:p>
        </p:txBody>
      </p:sp>
    </p:spTree>
    <p:extLst>
      <p:ext uri="{BB962C8B-B14F-4D97-AF65-F5344CB8AC3E}">
        <p14:creationId xmlns:p14="http://schemas.microsoft.com/office/powerpoint/2010/main" val="236590119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97959" y="-110441"/>
            <a:ext cx="10480343" cy="1213016"/>
          </a:xfrm>
        </p:spPr>
        <p:txBody>
          <a:bodyP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商户管理</a:t>
            </a:r>
            <a:r>
              <a:rPr lang="en-US" altLang="zh-CN" sz="4000" b="1" dirty="0">
                <a:solidFill>
                  <a:schemeClr val="bg1"/>
                </a:solidFill>
                <a:latin typeface="微软雅黑" panose="020B0503020204020204" pitchFamily="34" charset="-122"/>
                <a:ea typeface="微软雅黑" panose="020B0503020204020204" pitchFamily="34" charset="-122"/>
              </a:rPr>
              <a:t>-</a:t>
            </a:r>
            <a:r>
              <a:rPr lang="zh-CN" altLang="en-US" sz="4000" b="1" dirty="0" smtClean="0">
                <a:solidFill>
                  <a:schemeClr val="bg1"/>
                </a:solidFill>
                <a:latin typeface="微软雅黑" panose="020B0503020204020204" pitchFamily="34" charset="-122"/>
                <a:ea typeface="微软雅黑" panose="020B0503020204020204" pitchFamily="34" charset="-122"/>
              </a:rPr>
              <a:t>商户冻结</a:t>
            </a:r>
            <a:endParaRPr lang="zh-CN" altLang="en-US" sz="40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C5A74718-614D-468F-B61D-7DF6A49F91B6}" type="slidenum">
              <a:rPr lang="zh-CN" altLang="en-US" smtClean="0"/>
              <a:t>37</a:t>
            </a:fld>
            <a:endParaRPr lang="zh-CN" altLang="en-US"/>
          </a:p>
        </p:txBody>
      </p:sp>
      <p:sp>
        <p:nvSpPr>
          <p:cNvPr id="5" name="文本框 4"/>
          <p:cNvSpPr txBox="1"/>
          <p:nvPr/>
        </p:nvSpPr>
        <p:spPr>
          <a:xfrm>
            <a:off x="2649681" y="2639291"/>
            <a:ext cx="6722919" cy="1446550"/>
          </a:xfrm>
          <a:prstGeom prst="rect">
            <a:avLst/>
          </a:prstGeom>
          <a:noFill/>
        </p:spPr>
        <p:txBody>
          <a:bodyPr wrap="square" rtlCol="0">
            <a:spAutoFit/>
          </a:bodyPr>
          <a:lstStyle/>
          <a:p>
            <a:pPr algn="ctr"/>
            <a:r>
              <a:rPr lang="zh-CN" altLang="en-US" sz="8800" b="1" dirty="0" smtClean="0"/>
              <a:t>商户冻结</a:t>
            </a:r>
            <a:endParaRPr lang="zh-CN" altLang="en-US" sz="8800" b="1" dirty="0"/>
          </a:p>
        </p:txBody>
      </p:sp>
    </p:spTree>
    <p:extLst>
      <p:ext uri="{BB962C8B-B14F-4D97-AF65-F5344CB8AC3E}">
        <p14:creationId xmlns:p14="http://schemas.microsoft.com/office/powerpoint/2010/main" val="366328387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47416" y="0"/>
            <a:ext cx="9388522" cy="1076539"/>
          </a:xfrm>
        </p:spPr>
        <p:txBody>
          <a:bodyPr>
            <a:normAutofit/>
          </a:bodyPr>
          <a:lstStyle/>
          <a:p>
            <a:r>
              <a:rPr lang="zh-CN" altLang="en-US" sz="4000" b="1" dirty="0" smtClean="0">
                <a:solidFill>
                  <a:schemeClr val="bg1"/>
                </a:solidFill>
                <a:latin typeface="微软雅黑" panose="020B0503020204020204" pitchFamily="34" charset="-122"/>
                <a:ea typeface="微软雅黑" panose="020B0503020204020204" pitchFamily="34" charset="-122"/>
              </a:rPr>
              <a:t>商户</a:t>
            </a:r>
            <a:r>
              <a:rPr lang="zh-CN" altLang="en-US" sz="4000" b="1" dirty="0">
                <a:solidFill>
                  <a:schemeClr val="bg1"/>
                </a:solidFill>
                <a:latin typeface="微软雅黑" panose="020B0503020204020204" pitchFamily="34" charset="-122"/>
                <a:ea typeface="微软雅黑" panose="020B0503020204020204" pitchFamily="34" charset="-122"/>
              </a:rPr>
              <a:t>冻结</a:t>
            </a:r>
            <a:endParaRPr lang="zh-CN" altLang="en-US" sz="4000"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947382" y="1897038"/>
            <a:ext cx="10515600" cy="3761309"/>
          </a:xfrm>
        </p:spPr>
        <p:txBody>
          <a:bodyPr>
            <a:normAutofit/>
          </a:bodyPr>
          <a:lstStyle/>
          <a:p>
            <a:pPr marL="0" indent="0">
              <a:buNone/>
            </a:pPr>
            <a:endParaRPr lang="en-US" altLang="zh-CN" dirty="0"/>
          </a:p>
          <a:p>
            <a:r>
              <a:rPr lang="zh-CN" altLang="en-US" b="1" dirty="0" smtClean="0">
                <a:latin typeface="微软雅黑" panose="020B0503020204020204" pitchFamily="34" charset="-122"/>
                <a:ea typeface="微软雅黑" panose="020B0503020204020204" pitchFamily="34" charset="-122"/>
              </a:rPr>
              <a:t>操作路径：</a:t>
            </a:r>
            <a:r>
              <a:rPr lang="en-US" altLang="zh-CN" b="1" dirty="0" smtClean="0">
                <a:latin typeface="微软雅黑" panose="020B0503020204020204" pitchFamily="34" charset="-122"/>
                <a:ea typeface="微软雅黑" panose="020B0503020204020204" pitchFamily="34" charset="-122"/>
              </a:rPr>
              <a:t>POS</a:t>
            </a:r>
            <a:r>
              <a:rPr lang="zh-CN" altLang="zh-CN" b="1" dirty="0">
                <a:latin typeface="微软雅黑" panose="020B0503020204020204" pitchFamily="34" charset="-122"/>
                <a:ea typeface="微软雅黑" panose="020B0503020204020204" pitchFamily="34" charset="-122"/>
              </a:rPr>
              <a:t>收单作业系统</a:t>
            </a:r>
            <a:r>
              <a:rPr lang="en-US" altLang="zh-CN" b="1" dirty="0">
                <a:latin typeface="微软雅黑" panose="020B0503020204020204" pitchFamily="34" charset="-122"/>
                <a:ea typeface="微软雅黑" panose="020B0503020204020204" pitchFamily="34" charset="-122"/>
              </a:rPr>
              <a:t>-&gt;</a:t>
            </a:r>
            <a:r>
              <a:rPr lang="zh-CN" altLang="zh-CN" b="1" dirty="0">
                <a:latin typeface="微软雅黑" panose="020B0503020204020204" pitchFamily="34" charset="-122"/>
                <a:ea typeface="微软雅黑" panose="020B0503020204020204" pitchFamily="34" charset="-122"/>
              </a:rPr>
              <a:t>商户管理</a:t>
            </a:r>
            <a:r>
              <a:rPr lang="en-US" altLang="zh-CN" b="1" dirty="0" smtClean="0">
                <a:latin typeface="微软雅黑" panose="020B0503020204020204" pitchFamily="34" charset="-122"/>
                <a:ea typeface="微软雅黑" panose="020B0503020204020204" pitchFamily="34" charset="-122"/>
              </a:rPr>
              <a:t>-&gt;</a:t>
            </a:r>
            <a:r>
              <a:rPr lang="zh-CN" altLang="en-US" b="1" dirty="0" smtClean="0">
                <a:latin typeface="微软雅黑" panose="020B0503020204020204" pitchFamily="34" charset="-122"/>
                <a:ea typeface="微软雅黑" panose="020B0503020204020204" pitchFamily="34" charset="-122"/>
              </a:rPr>
              <a:t>商户冻结。</a:t>
            </a:r>
            <a:endParaRPr lang="en-US" altLang="zh-CN" b="1" dirty="0">
              <a:latin typeface="微软雅黑" panose="020B0503020204020204" pitchFamily="34" charset="-122"/>
              <a:ea typeface="微软雅黑" panose="020B0503020204020204" pitchFamily="34" charset="-122"/>
            </a:endParaRPr>
          </a:p>
          <a:p>
            <a:r>
              <a:rPr lang="zh-CN" altLang="en-US" b="1" dirty="0" smtClean="0">
                <a:latin typeface="微软雅黑" panose="020B0503020204020204" pitchFamily="34" charset="-122"/>
                <a:ea typeface="微软雅黑" panose="020B0503020204020204" pitchFamily="34" charset="-122"/>
              </a:rPr>
              <a:t>操作角色：</a:t>
            </a:r>
            <a:r>
              <a:rPr lang="zh-CN" altLang="en-US" b="1" dirty="0" smtClean="0">
                <a:solidFill>
                  <a:srgbClr val="FF0000"/>
                </a:solidFill>
                <a:latin typeface="微软雅黑" panose="020B0503020204020204" pitchFamily="34" charset="-122"/>
                <a:ea typeface="微软雅黑" panose="020B0503020204020204" pitchFamily="34" charset="-122"/>
              </a:rPr>
              <a:t>审核专员。</a:t>
            </a:r>
            <a:endParaRPr lang="en-US" altLang="zh-CN" b="1" dirty="0" smtClean="0">
              <a:solidFill>
                <a:srgbClr val="FF0000"/>
              </a:solidFill>
              <a:latin typeface="微软雅黑" panose="020B0503020204020204" pitchFamily="34" charset="-122"/>
              <a:ea typeface="微软雅黑" panose="020B0503020204020204" pitchFamily="34" charset="-122"/>
            </a:endParaRPr>
          </a:p>
          <a:p>
            <a:r>
              <a:rPr lang="zh-CN" altLang="en-US" b="1" dirty="0" smtClean="0">
                <a:latin typeface="微软雅黑" panose="020B0503020204020204" pitchFamily="34" charset="-122"/>
                <a:ea typeface="微软雅黑" panose="020B0503020204020204" pitchFamily="34" charset="-122"/>
              </a:rPr>
              <a:t>操作对象：</a:t>
            </a:r>
            <a:r>
              <a:rPr lang="zh-CN" altLang="zh-CN" b="1" dirty="0" smtClean="0">
                <a:latin typeface="微软雅黑" panose="020B0503020204020204" pitchFamily="34" charset="-122"/>
                <a:ea typeface="微软雅黑" panose="020B0503020204020204" pitchFamily="34" charset="-122"/>
              </a:rPr>
              <a:t>风险商户</a:t>
            </a:r>
            <a:r>
              <a:rPr lang="zh-CN" altLang="en-US" b="1" dirty="0" smtClean="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r>
              <a:rPr lang="zh-CN" altLang="en-US" b="1" dirty="0" smtClean="0">
                <a:latin typeface="微软雅黑" panose="020B0503020204020204" pitchFamily="34" charset="-122"/>
                <a:ea typeface="微软雅黑" panose="020B0503020204020204" pitchFamily="34" charset="-122"/>
              </a:rPr>
              <a:t>操作行为：</a:t>
            </a:r>
            <a:r>
              <a:rPr lang="zh-CN" altLang="zh-CN" b="1" dirty="0" smtClean="0">
                <a:latin typeface="微软雅黑" panose="020B0503020204020204" pitchFamily="34" charset="-122"/>
                <a:ea typeface="微软雅黑" panose="020B0503020204020204" pitchFamily="34" charset="-122"/>
              </a:rPr>
              <a:t>冻结</a:t>
            </a:r>
            <a:r>
              <a:rPr lang="zh-CN" altLang="zh-CN" b="1" dirty="0">
                <a:latin typeface="微软雅黑" panose="020B0503020204020204" pitchFamily="34" charset="-122"/>
                <a:ea typeface="微软雅黑" panose="020B0503020204020204" pitchFamily="34" charset="-122"/>
              </a:rPr>
              <a:t>交易功能和结算功能</a:t>
            </a:r>
            <a:r>
              <a:rPr lang="zh-CN" altLang="zh-CN" b="1" dirty="0" smtClean="0">
                <a:latin typeface="微软雅黑" panose="020B0503020204020204" pitchFamily="34" charset="-122"/>
                <a:ea typeface="微软雅黑" panose="020B0503020204020204" pitchFamily="34" charset="-122"/>
              </a:rPr>
              <a:t>。</a:t>
            </a:r>
            <a:endParaRPr lang="en-US" altLang="zh-CN" b="1" dirty="0" smtClean="0">
              <a:latin typeface="微软雅黑" panose="020B0503020204020204" pitchFamily="34" charset="-122"/>
              <a:ea typeface="微软雅黑" panose="020B0503020204020204" pitchFamily="34" charset="-122"/>
            </a:endParaRPr>
          </a:p>
          <a:p>
            <a:r>
              <a:rPr lang="zh-CN" altLang="en-US" b="1" dirty="0" smtClean="0">
                <a:latin typeface="微软雅黑" panose="020B0503020204020204" pitchFamily="34" charset="-122"/>
                <a:ea typeface="微软雅黑" panose="020B0503020204020204" pitchFamily="34" charset="-122"/>
              </a:rPr>
              <a:t>特别说明：</a:t>
            </a:r>
            <a:r>
              <a:rPr lang="zh-CN" altLang="en-US" b="1" dirty="0" smtClean="0">
                <a:solidFill>
                  <a:srgbClr val="FF0000"/>
                </a:solidFill>
                <a:latin typeface="微软雅黑" panose="020B0503020204020204" pitchFamily="34" charset="-122"/>
                <a:ea typeface="微软雅黑" panose="020B0503020204020204" pitchFamily="34" charset="-122"/>
              </a:rPr>
              <a:t>冻结只能对未处于其他流程中的商户操作。</a:t>
            </a:r>
            <a:endParaRPr lang="en-US" altLang="zh-CN" b="1" dirty="0" smtClean="0">
              <a:solidFill>
                <a:srgbClr val="FF0000"/>
              </a:solidFill>
              <a:latin typeface="微软雅黑" panose="020B0503020204020204" pitchFamily="34" charset="-122"/>
              <a:ea typeface="微软雅黑" panose="020B0503020204020204" pitchFamily="34" charset="-122"/>
            </a:endParaRPr>
          </a:p>
          <a:p>
            <a:pPr marL="0" indent="0">
              <a:buNone/>
            </a:pPr>
            <a:endParaRPr lang="zh-CN" altLang="zh-CN" b="1" dirty="0">
              <a:latin typeface="微软雅黑" panose="020B0503020204020204" pitchFamily="34" charset="-122"/>
              <a:ea typeface="微软雅黑" panose="020B0503020204020204" pitchFamily="34" charset="-122"/>
            </a:endParaRPr>
          </a:p>
          <a:p>
            <a:endParaRPr lang="zh-CN" altLang="en-US" dirty="0"/>
          </a:p>
        </p:txBody>
      </p:sp>
      <p:sp>
        <p:nvSpPr>
          <p:cNvPr id="4" name="文本框 3"/>
          <p:cNvSpPr txBox="1"/>
          <p:nvPr/>
        </p:nvSpPr>
        <p:spPr>
          <a:xfrm>
            <a:off x="5227093" y="1496928"/>
            <a:ext cx="3207223" cy="800219"/>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商户冻结</a:t>
            </a:r>
            <a:endParaRPr lang="en-US" altLang="zh-CN" sz="2800" b="1" dirty="0">
              <a:latin typeface="微软雅黑" panose="020B0503020204020204" pitchFamily="34" charset="-122"/>
              <a:ea typeface="微软雅黑" panose="020B0503020204020204" pitchFamily="34" charset="-122"/>
            </a:endParaRPr>
          </a:p>
          <a:p>
            <a:endParaRPr lang="zh-CN" altLang="en-US" dirty="0"/>
          </a:p>
        </p:txBody>
      </p:sp>
      <p:sp>
        <p:nvSpPr>
          <p:cNvPr id="5" name="灯片编号占位符 4"/>
          <p:cNvSpPr>
            <a:spLocks noGrp="1"/>
          </p:cNvSpPr>
          <p:nvPr>
            <p:ph type="sldNum" sz="quarter" idx="12"/>
          </p:nvPr>
        </p:nvSpPr>
        <p:spPr/>
        <p:txBody>
          <a:bodyPr/>
          <a:lstStyle/>
          <a:p>
            <a:fld id="{C5A74718-614D-468F-B61D-7DF6A49F91B6}" type="slidenum">
              <a:rPr lang="zh-CN" altLang="en-US" smtClean="0"/>
              <a:t>38</a:t>
            </a:fld>
            <a:endParaRPr lang="zh-CN" altLang="en-US"/>
          </a:p>
        </p:txBody>
      </p:sp>
    </p:spTree>
    <p:extLst>
      <p:ext uri="{BB962C8B-B14F-4D97-AF65-F5344CB8AC3E}">
        <p14:creationId xmlns:p14="http://schemas.microsoft.com/office/powerpoint/2010/main" val="400605794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6471" y="0"/>
            <a:ext cx="9333931" cy="981004"/>
          </a:xfrm>
        </p:spPr>
        <p:txBody>
          <a:bodyP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商户</a:t>
            </a:r>
            <a:r>
              <a:rPr lang="zh-CN" altLang="en-US" sz="4000" b="1" dirty="0" smtClean="0">
                <a:solidFill>
                  <a:schemeClr val="bg1"/>
                </a:solidFill>
                <a:latin typeface="微软雅黑" panose="020B0503020204020204" pitchFamily="34" charset="-122"/>
                <a:ea typeface="微软雅黑" panose="020B0503020204020204" pitchFamily="34" charset="-122"/>
              </a:rPr>
              <a:t>冻结</a:t>
            </a:r>
            <a:r>
              <a:rPr lang="en-US" altLang="zh-CN" sz="4000" b="1" dirty="0" smtClean="0">
                <a:solidFill>
                  <a:schemeClr val="bg1"/>
                </a:solidFill>
                <a:latin typeface="微软雅黑" panose="020B0503020204020204" pitchFamily="34" charset="-122"/>
                <a:ea typeface="微软雅黑" panose="020B0503020204020204" pitchFamily="34" charset="-122"/>
              </a:rPr>
              <a:t>-</a:t>
            </a:r>
            <a:r>
              <a:rPr lang="zh-CN" altLang="en-US" sz="4000" b="1" dirty="0" smtClean="0">
                <a:solidFill>
                  <a:schemeClr val="bg1"/>
                </a:solidFill>
                <a:latin typeface="微软雅黑" panose="020B0503020204020204" pitchFamily="34" charset="-122"/>
                <a:ea typeface="微软雅黑" panose="020B0503020204020204" pitchFamily="34" charset="-122"/>
              </a:rPr>
              <a:t>商户冻结流程</a:t>
            </a:r>
            <a:endParaRPr lang="zh-CN" altLang="en-US" sz="4000"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lstStyle/>
          <a:p>
            <a:endParaRPr lang="en-US" altLang="zh-CN" dirty="0" smtClean="0"/>
          </a:p>
          <a:p>
            <a:endParaRPr lang="en-US" altLang="zh-CN" dirty="0"/>
          </a:p>
          <a:p>
            <a:endParaRPr lang="zh-CN" altLang="en-US" dirty="0"/>
          </a:p>
        </p:txBody>
      </p:sp>
      <p:sp>
        <p:nvSpPr>
          <p:cNvPr id="6" name="文本框 5"/>
          <p:cNvSpPr txBox="1"/>
          <p:nvPr/>
        </p:nvSpPr>
        <p:spPr>
          <a:xfrm>
            <a:off x="3322048" y="1572173"/>
            <a:ext cx="5786651" cy="523220"/>
          </a:xfrm>
          <a:prstGeom prst="rect">
            <a:avLst/>
          </a:prstGeom>
          <a:noFill/>
        </p:spPr>
        <p:txBody>
          <a:bodyPr wrap="square" rtlCol="0">
            <a:spAutoFit/>
          </a:bodyPr>
          <a:lstStyle/>
          <a:p>
            <a:pPr algn="ctr"/>
            <a:r>
              <a:rPr lang="zh-CN" altLang="en-US" sz="2800" b="1" dirty="0" smtClean="0">
                <a:latin typeface="微软雅黑" panose="020B0503020204020204" pitchFamily="34" charset="-122"/>
                <a:ea typeface="微软雅黑" panose="020B0503020204020204" pitchFamily="34" charset="-122"/>
              </a:rPr>
              <a:t>商户冻结流程</a:t>
            </a:r>
            <a:endParaRPr lang="zh-CN" altLang="en-US" sz="2800" b="1"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87" y="2443195"/>
            <a:ext cx="9840035" cy="3623760"/>
          </a:xfrm>
          <a:prstGeom prst="rect">
            <a:avLst/>
          </a:prstGeom>
        </p:spPr>
      </p:pic>
      <p:sp>
        <p:nvSpPr>
          <p:cNvPr id="4" name="灯片编号占位符 3"/>
          <p:cNvSpPr>
            <a:spLocks noGrp="1"/>
          </p:cNvSpPr>
          <p:nvPr>
            <p:ph type="sldNum" sz="quarter" idx="12"/>
          </p:nvPr>
        </p:nvSpPr>
        <p:spPr/>
        <p:txBody>
          <a:bodyPr/>
          <a:lstStyle/>
          <a:p>
            <a:fld id="{C5A74718-614D-468F-B61D-7DF6A49F91B6}" type="slidenum">
              <a:rPr lang="zh-CN" altLang="en-US" smtClean="0"/>
              <a:t>39</a:t>
            </a:fld>
            <a:endParaRPr lang="zh-CN" altLang="en-US"/>
          </a:p>
        </p:txBody>
      </p:sp>
    </p:spTree>
    <p:extLst>
      <p:ext uri="{BB962C8B-B14F-4D97-AF65-F5344CB8AC3E}">
        <p14:creationId xmlns:p14="http://schemas.microsoft.com/office/powerpoint/2010/main" val="21877602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45945" y="0"/>
            <a:ext cx="9721948" cy="916965"/>
          </a:xfrm>
        </p:spPr>
        <p:txBody>
          <a:bodyPr>
            <a:normAutofit/>
          </a:bodyPr>
          <a:lstStyle/>
          <a:p>
            <a:r>
              <a:rPr lang="zh-CN" altLang="en-US" sz="4000" b="1" dirty="0" smtClean="0">
                <a:solidFill>
                  <a:schemeClr val="bg1"/>
                </a:solidFill>
                <a:latin typeface="微软雅黑" panose="020B0503020204020204" pitchFamily="34" charset="-122"/>
                <a:ea typeface="微软雅黑" panose="020B0503020204020204" pitchFamily="34" charset="-122"/>
              </a:rPr>
              <a:t>商户管理</a:t>
            </a:r>
            <a:endParaRPr lang="zh-CN" altLang="en-US" sz="4000" dirty="0">
              <a:latin typeface="微软雅黑" panose="020B0503020204020204" pitchFamily="34" charset="-122"/>
              <a:ea typeface="微软雅黑" panose="020B0503020204020204" pitchFamily="34" charset="-122"/>
            </a:endParaRPr>
          </a:p>
        </p:txBody>
      </p:sp>
      <p:sp>
        <p:nvSpPr>
          <p:cNvPr id="5" name="内容占位符 4"/>
          <p:cNvSpPr>
            <a:spLocks noGrp="1"/>
          </p:cNvSpPr>
          <p:nvPr>
            <p:ph idx="1"/>
          </p:nvPr>
        </p:nvSpPr>
        <p:spPr>
          <a:xfrm>
            <a:off x="1025237" y="2231571"/>
            <a:ext cx="10093036" cy="4124779"/>
          </a:xfrm>
        </p:spPr>
        <p:txBody>
          <a:bodyPr anchor="t">
            <a:normAutofit fontScale="62500" lnSpcReduction="20000"/>
          </a:bodyPr>
          <a:lstStyle/>
          <a:p>
            <a:pPr marL="0" lvl="0" indent="0">
              <a:lnSpc>
                <a:spcPct val="120000"/>
              </a:lnSpc>
              <a:buNone/>
            </a:pPr>
            <a:r>
              <a:rPr lang="zh-CN" altLang="zh-CN" sz="3800" b="1" dirty="0" smtClean="0">
                <a:latin typeface="微软雅黑" panose="020B0503020204020204" pitchFamily="34" charset="-122"/>
                <a:ea typeface="微软雅黑" panose="020B0503020204020204" pitchFamily="34" charset="-122"/>
              </a:rPr>
              <a:t>商户</a:t>
            </a:r>
            <a:r>
              <a:rPr lang="zh-CN" altLang="zh-CN" sz="3800" b="1" dirty="0">
                <a:latin typeface="微软雅黑" panose="020B0503020204020204" pitchFamily="34" charset="-122"/>
                <a:ea typeface="微软雅黑" panose="020B0503020204020204" pitchFamily="34" charset="-122"/>
              </a:rPr>
              <a:t>开通：</a:t>
            </a:r>
            <a:r>
              <a:rPr lang="en-US" altLang="zh-CN" sz="3800" b="1" dirty="0">
                <a:latin typeface="微软雅黑" panose="020B0503020204020204" pitchFamily="34" charset="-122"/>
                <a:ea typeface="微软雅黑" panose="020B0503020204020204" pitchFamily="34" charset="-122"/>
              </a:rPr>
              <a:t> </a:t>
            </a:r>
            <a:r>
              <a:rPr lang="zh-CN" altLang="en-US" sz="3800" b="1" dirty="0" smtClean="0">
                <a:latin typeface="微软雅黑" panose="020B0503020204020204" pitchFamily="34" charset="-122"/>
                <a:ea typeface="微软雅黑" panose="020B0503020204020204" pitchFamily="34" charset="-122"/>
              </a:rPr>
              <a:t>对符合条件的拓展商户，审核、开通</a:t>
            </a:r>
            <a:r>
              <a:rPr lang="zh-CN" altLang="zh-CN" sz="3800" b="1" dirty="0" smtClean="0">
                <a:latin typeface="微软雅黑" panose="020B0503020204020204" pitchFamily="34" charset="-122"/>
                <a:ea typeface="微软雅黑" panose="020B0503020204020204" pitchFamily="34" charset="-122"/>
              </a:rPr>
              <a:t>。</a:t>
            </a:r>
            <a:endParaRPr lang="zh-CN" altLang="zh-CN" sz="3800" dirty="0">
              <a:latin typeface="微软雅黑" panose="020B0503020204020204" pitchFamily="34" charset="-122"/>
              <a:ea typeface="微软雅黑" panose="020B0503020204020204" pitchFamily="34" charset="-122"/>
            </a:endParaRPr>
          </a:p>
          <a:p>
            <a:pPr marL="0" lvl="0" indent="0">
              <a:lnSpc>
                <a:spcPct val="120000"/>
              </a:lnSpc>
              <a:buNone/>
            </a:pPr>
            <a:r>
              <a:rPr lang="zh-CN" altLang="zh-CN" sz="3800" b="1" dirty="0">
                <a:latin typeface="微软雅黑" panose="020B0503020204020204" pitchFamily="34" charset="-122"/>
                <a:ea typeface="微软雅黑" panose="020B0503020204020204" pitchFamily="34" charset="-122"/>
              </a:rPr>
              <a:t>商户变更：</a:t>
            </a:r>
            <a:r>
              <a:rPr lang="en-US" altLang="zh-CN" sz="3800" b="1" dirty="0">
                <a:latin typeface="微软雅黑" panose="020B0503020204020204" pitchFamily="34" charset="-122"/>
                <a:ea typeface="微软雅黑" panose="020B0503020204020204" pitchFamily="34" charset="-122"/>
              </a:rPr>
              <a:t> </a:t>
            </a:r>
            <a:r>
              <a:rPr lang="zh-CN" altLang="zh-CN" sz="3800" b="1" dirty="0" smtClean="0">
                <a:latin typeface="微软雅黑" panose="020B0503020204020204" pitchFamily="34" charset="-122"/>
                <a:ea typeface="微软雅黑" panose="020B0503020204020204" pitchFamily="34" charset="-122"/>
              </a:rPr>
              <a:t>变更</a:t>
            </a:r>
            <a:r>
              <a:rPr lang="zh-CN" altLang="en-US" sz="3800" b="1" dirty="0">
                <a:latin typeface="微软雅黑" panose="020B0503020204020204" pitchFamily="34" charset="-122"/>
                <a:ea typeface="微软雅黑" panose="020B0503020204020204" pitchFamily="34" charset="-122"/>
              </a:rPr>
              <a:t>商户</a:t>
            </a:r>
            <a:r>
              <a:rPr lang="zh-CN" altLang="zh-CN" sz="3800" b="1" dirty="0" smtClean="0">
                <a:latin typeface="微软雅黑" panose="020B0503020204020204" pitchFamily="34" charset="-122"/>
                <a:ea typeface="微软雅黑" panose="020B0503020204020204" pitchFamily="34" charset="-122"/>
              </a:rPr>
              <a:t>的</a:t>
            </a:r>
            <a:r>
              <a:rPr lang="zh-CN" altLang="zh-CN" sz="3800" b="1" dirty="0">
                <a:latin typeface="微软雅黑" panose="020B0503020204020204" pitchFamily="34" charset="-122"/>
                <a:ea typeface="微软雅黑" panose="020B0503020204020204" pitchFamily="34" charset="-122"/>
              </a:rPr>
              <a:t>信息，包括重要信息</a:t>
            </a:r>
            <a:r>
              <a:rPr lang="zh-CN" altLang="en-US" sz="3300" b="1" i="1" dirty="0" smtClean="0">
                <a:solidFill>
                  <a:srgbClr val="FF0000"/>
                </a:solidFill>
                <a:latin typeface="微软雅黑" panose="020B0503020204020204" pitchFamily="34" charset="-122"/>
                <a:ea typeface="微软雅黑" panose="020B0503020204020204" pitchFamily="34" charset="-122"/>
              </a:rPr>
              <a:t>（扣率</a:t>
            </a:r>
            <a:r>
              <a:rPr lang="zh-CN" altLang="en-US" sz="3300" b="1" i="1" dirty="0">
                <a:solidFill>
                  <a:srgbClr val="FF0000"/>
                </a:solidFill>
                <a:latin typeface="微软雅黑" panose="020B0503020204020204" pitchFamily="34" charset="-122"/>
                <a:ea typeface="微软雅黑" panose="020B0503020204020204" pitchFamily="34" charset="-122"/>
              </a:rPr>
              <a:t>等</a:t>
            </a:r>
            <a:r>
              <a:rPr lang="zh-CN" altLang="en-US" sz="3300" b="1" i="1" dirty="0" smtClean="0">
                <a:solidFill>
                  <a:srgbClr val="FF0000"/>
                </a:solidFill>
                <a:latin typeface="微软雅黑" panose="020B0503020204020204" pitchFamily="34" charset="-122"/>
                <a:ea typeface="微软雅黑" panose="020B0503020204020204" pitchFamily="34" charset="-122"/>
              </a:rPr>
              <a:t>）</a:t>
            </a:r>
            <a:r>
              <a:rPr lang="zh-CN" altLang="zh-CN" sz="3300" b="1" i="1" dirty="0" smtClean="0">
                <a:solidFill>
                  <a:srgbClr val="FF0000"/>
                </a:solidFill>
                <a:latin typeface="微软雅黑" panose="020B0503020204020204" pitchFamily="34" charset="-122"/>
                <a:ea typeface="微软雅黑" panose="020B0503020204020204" pitchFamily="34" charset="-122"/>
              </a:rPr>
              <a:t>，</a:t>
            </a:r>
            <a:r>
              <a:rPr lang="zh-CN" altLang="zh-CN" sz="3800" b="1" dirty="0">
                <a:latin typeface="微软雅黑" panose="020B0503020204020204" pitchFamily="34" charset="-122"/>
                <a:ea typeface="微软雅黑" panose="020B0503020204020204" pitchFamily="34" charset="-122"/>
              </a:rPr>
              <a:t>非重要</a:t>
            </a:r>
            <a:r>
              <a:rPr lang="zh-CN" altLang="zh-CN" sz="3800" b="1" dirty="0" smtClean="0">
                <a:latin typeface="微软雅黑" panose="020B0503020204020204" pitchFamily="34" charset="-122"/>
                <a:ea typeface="微软雅黑" panose="020B0503020204020204" pitchFamily="34" charset="-122"/>
              </a:rPr>
              <a:t>信息</a:t>
            </a:r>
            <a:r>
              <a:rPr lang="zh-CN" altLang="en-US" sz="3300" b="1" i="1" dirty="0" smtClean="0">
                <a:solidFill>
                  <a:srgbClr val="FF0000"/>
                </a:solidFill>
                <a:latin typeface="微软雅黑" panose="020B0503020204020204" pitchFamily="34" charset="-122"/>
                <a:ea typeface="微软雅黑" panose="020B0503020204020204" pitchFamily="34" charset="-122"/>
              </a:rPr>
              <a:t>（增店，  撤店等）</a:t>
            </a:r>
            <a:r>
              <a:rPr lang="zh-CN" altLang="en-US" sz="3800" b="1" dirty="0" smtClean="0">
                <a:latin typeface="微软雅黑" panose="020B0503020204020204" pitchFamily="34" charset="-122"/>
                <a:ea typeface="微软雅黑" panose="020B0503020204020204" pitchFamily="34" charset="-122"/>
              </a:rPr>
              <a:t>。</a:t>
            </a:r>
            <a:endParaRPr lang="en-US" altLang="zh-CN" sz="3800" b="1" dirty="0" smtClean="0">
              <a:latin typeface="微软雅黑" panose="020B0503020204020204" pitchFamily="34" charset="-122"/>
              <a:ea typeface="微软雅黑" panose="020B0503020204020204" pitchFamily="34" charset="-122"/>
            </a:endParaRPr>
          </a:p>
          <a:p>
            <a:pPr marL="0" lvl="0" indent="0">
              <a:lnSpc>
                <a:spcPct val="120000"/>
              </a:lnSpc>
              <a:buNone/>
            </a:pPr>
            <a:r>
              <a:rPr lang="zh-CN" altLang="zh-CN" sz="3800" b="1" dirty="0" smtClean="0">
                <a:latin typeface="微软雅黑" panose="020B0503020204020204" pitchFamily="34" charset="-122"/>
                <a:ea typeface="微软雅黑" panose="020B0503020204020204" pitchFamily="34" charset="-122"/>
              </a:rPr>
              <a:t>商户冻结：</a:t>
            </a:r>
            <a:r>
              <a:rPr lang="en-US" altLang="zh-CN" sz="3800" b="1" dirty="0" smtClean="0">
                <a:latin typeface="微软雅黑" panose="020B0503020204020204" pitchFamily="34" charset="-122"/>
                <a:ea typeface="微软雅黑" panose="020B0503020204020204" pitchFamily="34" charset="-122"/>
              </a:rPr>
              <a:t> </a:t>
            </a:r>
            <a:r>
              <a:rPr lang="zh-CN" altLang="en-US" sz="3800" b="1" dirty="0" smtClean="0">
                <a:latin typeface="微软雅黑" panose="020B0503020204020204" pitchFamily="34" charset="-122"/>
                <a:ea typeface="微软雅黑" panose="020B0503020204020204" pitchFamily="34" charset="-122"/>
              </a:rPr>
              <a:t>对已开通商户发现风险时，</a:t>
            </a:r>
            <a:r>
              <a:rPr lang="zh-CN" altLang="zh-CN" sz="3800" b="1" dirty="0" smtClean="0">
                <a:latin typeface="微软雅黑" panose="020B0503020204020204" pitchFamily="34" charset="-122"/>
                <a:ea typeface="微软雅黑" panose="020B0503020204020204" pitchFamily="34" charset="-122"/>
              </a:rPr>
              <a:t>冻结</a:t>
            </a:r>
            <a:r>
              <a:rPr lang="zh-CN" altLang="en-US" sz="3800" b="1" dirty="0" smtClean="0">
                <a:latin typeface="微软雅黑" panose="020B0503020204020204" pitchFamily="34" charset="-122"/>
                <a:ea typeface="微软雅黑" panose="020B0503020204020204" pitchFamily="34" charset="-122"/>
              </a:rPr>
              <a:t>其</a:t>
            </a:r>
            <a:r>
              <a:rPr lang="zh-CN" altLang="zh-CN" sz="3800" b="1" dirty="0" smtClean="0">
                <a:latin typeface="微软雅黑" panose="020B0503020204020204" pitchFamily="34" charset="-122"/>
                <a:ea typeface="微软雅黑" panose="020B0503020204020204" pitchFamily="34" charset="-122"/>
              </a:rPr>
              <a:t>交易功能和结算功能。</a:t>
            </a:r>
            <a:endParaRPr lang="zh-CN" altLang="zh-CN" sz="3800" dirty="0" smtClean="0">
              <a:latin typeface="微软雅黑" panose="020B0503020204020204" pitchFamily="34" charset="-122"/>
              <a:ea typeface="微软雅黑" panose="020B0503020204020204" pitchFamily="34" charset="-122"/>
            </a:endParaRPr>
          </a:p>
          <a:p>
            <a:pPr marL="0" lvl="0" indent="0">
              <a:lnSpc>
                <a:spcPct val="120000"/>
              </a:lnSpc>
              <a:buNone/>
            </a:pPr>
            <a:r>
              <a:rPr lang="zh-CN" altLang="zh-CN" sz="3800" b="1" dirty="0" smtClean="0">
                <a:latin typeface="微软雅黑" panose="020B0503020204020204" pitchFamily="34" charset="-122"/>
                <a:ea typeface="微软雅黑" panose="020B0503020204020204" pitchFamily="34" charset="-122"/>
              </a:rPr>
              <a:t>商户</a:t>
            </a:r>
            <a:r>
              <a:rPr lang="zh-CN" altLang="zh-CN" sz="3800" b="1" dirty="0">
                <a:latin typeface="微软雅黑" panose="020B0503020204020204" pitchFamily="34" charset="-122"/>
                <a:ea typeface="微软雅黑" panose="020B0503020204020204" pitchFamily="34" charset="-122"/>
              </a:rPr>
              <a:t>解冻：</a:t>
            </a:r>
            <a:r>
              <a:rPr lang="en-US" altLang="zh-CN" sz="3800" b="1" dirty="0">
                <a:latin typeface="微软雅黑" panose="020B0503020204020204" pitchFamily="34" charset="-122"/>
                <a:ea typeface="微软雅黑" panose="020B0503020204020204" pitchFamily="34" charset="-122"/>
              </a:rPr>
              <a:t> </a:t>
            </a:r>
            <a:r>
              <a:rPr lang="zh-CN" altLang="zh-CN" sz="3800" b="1" dirty="0" smtClean="0">
                <a:latin typeface="微软雅黑" panose="020B0503020204020204" pitchFamily="34" charset="-122"/>
                <a:ea typeface="微软雅黑" panose="020B0503020204020204" pitchFamily="34" charset="-122"/>
              </a:rPr>
              <a:t>对</a:t>
            </a:r>
            <a:r>
              <a:rPr lang="zh-CN" altLang="en-US" sz="3800" b="1" dirty="0" smtClean="0">
                <a:latin typeface="微软雅黑" panose="020B0503020204020204" pitchFamily="34" charset="-122"/>
                <a:ea typeface="微软雅黑" panose="020B0503020204020204" pitchFamily="34" charset="-122"/>
              </a:rPr>
              <a:t>已冻结商户解冻</a:t>
            </a:r>
            <a:r>
              <a:rPr lang="zh-CN" altLang="zh-CN" sz="3800" b="1" dirty="0" smtClean="0">
                <a:latin typeface="微软雅黑" panose="020B0503020204020204" pitchFamily="34" charset="-122"/>
                <a:ea typeface="微软雅黑" panose="020B0503020204020204" pitchFamily="34" charset="-122"/>
              </a:rPr>
              <a:t>，恢复其交易和结算功能。</a:t>
            </a:r>
            <a:endParaRPr lang="zh-CN" altLang="zh-CN" sz="3800" dirty="0">
              <a:latin typeface="微软雅黑" panose="020B0503020204020204" pitchFamily="34" charset="-122"/>
              <a:ea typeface="微软雅黑" panose="020B0503020204020204" pitchFamily="34" charset="-122"/>
            </a:endParaRPr>
          </a:p>
          <a:p>
            <a:pPr marL="0" lvl="0" indent="0">
              <a:lnSpc>
                <a:spcPct val="120000"/>
              </a:lnSpc>
              <a:buNone/>
            </a:pPr>
            <a:r>
              <a:rPr lang="zh-CN" altLang="zh-CN" sz="3800" b="1" dirty="0" smtClean="0">
                <a:latin typeface="微软雅黑" panose="020B0503020204020204" pitchFamily="34" charset="-122"/>
                <a:ea typeface="微软雅黑" panose="020B0503020204020204" pitchFamily="34" charset="-122"/>
              </a:rPr>
              <a:t>商户撤销：</a:t>
            </a:r>
            <a:r>
              <a:rPr lang="en-US" altLang="zh-CN" sz="3800" b="1" dirty="0" smtClean="0">
                <a:latin typeface="微软雅黑" panose="020B0503020204020204" pitchFamily="34" charset="-122"/>
                <a:ea typeface="微软雅黑" panose="020B0503020204020204" pitchFamily="34" charset="-122"/>
              </a:rPr>
              <a:t> </a:t>
            </a:r>
            <a:r>
              <a:rPr lang="zh-CN" altLang="en-US" sz="3800" b="1" dirty="0" smtClean="0">
                <a:latin typeface="微软雅黑" panose="020B0503020204020204" pitchFamily="34" charset="-122"/>
                <a:ea typeface="微软雅黑" panose="020B0503020204020204" pitchFamily="34" charset="-122"/>
              </a:rPr>
              <a:t>对已开通商户进行撤销</a:t>
            </a:r>
            <a:r>
              <a:rPr lang="zh-CN" altLang="en-US" sz="3300" b="1" i="1" dirty="0" smtClean="0">
                <a:solidFill>
                  <a:srgbClr val="FF0000"/>
                </a:solidFill>
                <a:latin typeface="微软雅黑" panose="020B0503020204020204" pitchFamily="34" charset="-122"/>
                <a:ea typeface="微软雅黑" panose="020B0503020204020204" pitchFamily="34" charset="-122"/>
              </a:rPr>
              <a:t>（</a:t>
            </a:r>
            <a:r>
              <a:rPr lang="zh-CN" altLang="zh-CN" sz="3300" b="1" i="1" dirty="0" smtClean="0">
                <a:solidFill>
                  <a:srgbClr val="FF0000"/>
                </a:solidFill>
                <a:latin typeface="微软雅黑" panose="020B0503020204020204" pitchFamily="34" charset="-122"/>
                <a:ea typeface="微软雅黑" panose="020B0503020204020204" pitchFamily="34" charset="-122"/>
              </a:rPr>
              <a:t>此操作不可逆，撤销流程慎用</a:t>
            </a:r>
            <a:r>
              <a:rPr lang="zh-CN" altLang="en-US" sz="3300" b="1" i="1" dirty="0" smtClean="0">
                <a:solidFill>
                  <a:srgbClr val="FF0000"/>
                </a:solidFill>
                <a:latin typeface="微软雅黑" panose="020B0503020204020204" pitchFamily="34" charset="-122"/>
                <a:ea typeface="微软雅黑" panose="020B0503020204020204" pitchFamily="34" charset="-122"/>
              </a:rPr>
              <a:t>）</a:t>
            </a:r>
            <a:r>
              <a:rPr lang="zh-CN" altLang="zh-CN" sz="3800" b="1" dirty="0" smtClean="0">
                <a:solidFill>
                  <a:srgbClr val="FF0000"/>
                </a:solidFill>
                <a:latin typeface="微软雅黑" panose="020B0503020204020204" pitchFamily="34" charset="-122"/>
                <a:ea typeface="微软雅黑" panose="020B0503020204020204" pitchFamily="34" charset="-122"/>
              </a:rPr>
              <a:t>。</a:t>
            </a:r>
          </a:p>
          <a:p>
            <a:pPr marL="0" lvl="0" indent="0">
              <a:lnSpc>
                <a:spcPct val="120000"/>
              </a:lnSpc>
              <a:buNone/>
            </a:pPr>
            <a:r>
              <a:rPr lang="zh-CN" altLang="zh-CN" sz="3800" b="1" dirty="0" smtClean="0">
                <a:latin typeface="微软雅黑" panose="020B0503020204020204" pitchFamily="34" charset="-122"/>
                <a:ea typeface="微软雅黑" panose="020B0503020204020204" pitchFamily="34" charset="-122"/>
              </a:rPr>
              <a:t>新增</a:t>
            </a:r>
            <a:r>
              <a:rPr lang="zh-CN" altLang="zh-CN" sz="3800" b="1" dirty="0">
                <a:latin typeface="微软雅黑" panose="020B0503020204020204" pitchFamily="34" charset="-122"/>
                <a:ea typeface="微软雅黑" panose="020B0503020204020204" pitchFamily="34" charset="-122"/>
              </a:rPr>
              <a:t>终端：</a:t>
            </a:r>
            <a:r>
              <a:rPr lang="en-US" altLang="zh-CN" sz="3800" b="1" dirty="0">
                <a:latin typeface="微软雅黑" panose="020B0503020204020204" pitchFamily="34" charset="-122"/>
                <a:ea typeface="微软雅黑" panose="020B0503020204020204" pitchFamily="34" charset="-122"/>
              </a:rPr>
              <a:t> </a:t>
            </a:r>
            <a:r>
              <a:rPr lang="zh-CN" altLang="zh-CN" sz="3800" b="1" dirty="0" smtClean="0">
                <a:latin typeface="微软雅黑" panose="020B0503020204020204" pitchFamily="34" charset="-122"/>
                <a:ea typeface="微软雅黑" panose="020B0503020204020204" pitchFamily="34" charset="-122"/>
              </a:rPr>
              <a:t>对</a:t>
            </a:r>
            <a:r>
              <a:rPr lang="zh-CN" altLang="en-US" sz="3800" b="1" dirty="0" smtClean="0">
                <a:latin typeface="微软雅黑" panose="020B0503020204020204" pitchFamily="34" charset="-122"/>
                <a:ea typeface="微软雅黑" panose="020B0503020204020204" pitchFamily="34" charset="-122"/>
              </a:rPr>
              <a:t>已开通</a:t>
            </a:r>
            <a:r>
              <a:rPr lang="zh-CN" altLang="zh-CN" sz="3800" b="1" dirty="0" smtClean="0">
                <a:latin typeface="微软雅黑" panose="020B0503020204020204" pitchFamily="34" charset="-122"/>
                <a:ea typeface="微软雅黑" panose="020B0503020204020204" pitchFamily="34" charset="-122"/>
              </a:rPr>
              <a:t>商户</a:t>
            </a:r>
            <a:r>
              <a:rPr lang="zh-CN" altLang="zh-CN" sz="3800" b="1" dirty="0">
                <a:latin typeface="微软雅黑" panose="020B0503020204020204" pitchFamily="34" charset="-122"/>
                <a:ea typeface="微软雅黑" panose="020B0503020204020204" pitchFamily="34" charset="-122"/>
              </a:rPr>
              <a:t>新增终端。</a:t>
            </a:r>
          </a:p>
          <a:p>
            <a:pPr marL="0" lvl="0" indent="0">
              <a:lnSpc>
                <a:spcPct val="120000"/>
              </a:lnSpc>
              <a:buNone/>
            </a:pPr>
            <a:r>
              <a:rPr lang="zh-CN" altLang="zh-CN" sz="3800" b="1" dirty="0">
                <a:latin typeface="微软雅黑" panose="020B0503020204020204" pitchFamily="34" charset="-122"/>
                <a:ea typeface="微软雅黑" panose="020B0503020204020204" pitchFamily="34" charset="-122"/>
              </a:rPr>
              <a:t>终端撤机：</a:t>
            </a:r>
            <a:r>
              <a:rPr lang="en-US" altLang="zh-CN" sz="3800" b="1" dirty="0">
                <a:latin typeface="微软雅黑" panose="020B0503020204020204" pitchFamily="34" charset="-122"/>
                <a:ea typeface="微软雅黑" panose="020B0503020204020204" pitchFamily="34" charset="-122"/>
              </a:rPr>
              <a:t> </a:t>
            </a:r>
            <a:r>
              <a:rPr lang="zh-CN" altLang="zh-CN" sz="3800" b="1" dirty="0">
                <a:latin typeface="微软雅黑" panose="020B0503020204020204" pitchFamily="34" charset="-122"/>
                <a:ea typeface="微软雅黑" panose="020B0503020204020204" pitchFamily="34" charset="-122"/>
              </a:rPr>
              <a:t>对</a:t>
            </a:r>
            <a:r>
              <a:rPr lang="zh-CN" altLang="zh-CN" sz="3800" b="1" dirty="0" smtClean="0">
                <a:latin typeface="微软雅黑" panose="020B0503020204020204" pitchFamily="34" charset="-122"/>
                <a:ea typeface="微软雅黑" panose="020B0503020204020204" pitchFamily="34" charset="-122"/>
              </a:rPr>
              <a:t>已</a:t>
            </a:r>
            <a:r>
              <a:rPr lang="zh-CN" altLang="en-US" sz="3800" b="1" dirty="0">
                <a:latin typeface="微软雅黑" panose="020B0503020204020204" pitchFamily="34" charset="-122"/>
                <a:ea typeface="微软雅黑" panose="020B0503020204020204" pitchFamily="34" charset="-122"/>
              </a:rPr>
              <a:t>开通</a:t>
            </a:r>
            <a:r>
              <a:rPr lang="zh-CN" altLang="zh-CN" sz="3800" b="1" dirty="0" smtClean="0">
                <a:latin typeface="微软雅黑" panose="020B0503020204020204" pitchFamily="34" charset="-122"/>
                <a:ea typeface="微软雅黑" panose="020B0503020204020204" pitchFamily="34" charset="-122"/>
              </a:rPr>
              <a:t>商户终端</a:t>
            </a:r>
            <a:r>
              <a:rPr lang="zh-CN" altLang="en-US" sz="3800" b="1" dirty="0" smtClean="0">
                <a:latin typeface="微软雅黑" panose="020B0503020204020204" pitchFamily="34" charset="-122"/>
                <a:ea typeface="微软雅黑" panose="020B0503020204020204" pitchFamily="34" charset="-122"/>
              </a:rPr>
              <a:t>撤机</a:t>
            </a:r>
            <a:r>
              <a:rPr lang="zh-CN" altLang="zh-CN" sz="3800" b="1" dirty="0" smtClean="0">
                <a:latin typeface="微软雅黑" panose="020B0503020204020204" pitchFamily="34" charset="-122"/>
                <a:ea typeface="微软雅黑" panose="020B0503020204020204" pitchFamily="34" charset="-122"/>
              </a:rPr>
              <a:t>。</a:t>
            </a:r>
            <a:endParaRPr lang="zh-CN" altLang="zh-CN" sz="3800" dirty="0">
              <a:latin typeface="微软雅黑" panose="020B0503020204020204" pitchFamily="34" charset="-122"/>
              <a:ea typeface="微软雅黑" panose="020B0503020204020204" pitchFamily="34" charset="-122"/>
            </a:endParaRPr>
          </a:p>
          <a:p>
            <a:pPr marL="0" indent="0">
              <a:buNone/>
            </a:pPr>
            <a:endParaRPr lang="zh-CN" altLang="en-US" dirty="0"/>
          </a:p>
        </p:txBody>
      </p:sp>
      <p:sp>
        <p:nvSpPr>
          <p:cNvPr id="6" name="圆角矩形 5"/>
          <p:cNvSpPr/>
          <p:nvPr/>
        </p:nvSpPr>
        <p:spPr>
          <a:xfrm>
            <a:off x="1124802" y="1460311"/>
            <a:ext cx="9771797" cy="5322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b="1" dirty="0" smtClean="0">
                <a:latin typeface="微软雅黑" panose="020B0503020204020204" pitchFamily="34" charset="-122"/>
                <a:ea typeface="微软雅黑" panose="020B0503020204020204" pitchFamily="34" charset="-122"/>
              </a:rPr>
              <a:t>商户管理</a:t>
            </a:r>
            <a:endParaRPr lang="zh-CN" altLang="en-US" sz="2800" b="1"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C5A74718-614D-468F-B61D-7DF6A49F91B6}" type="slidenum">
              <a:rPr lang="zh-CN" altLang="en-US" smtClean="0"/>
              <a:t>4</a:t>
            </a:fld>
            <a:endParaRPr lang="zh-CN" altLang="en-US"/>
          </a:p>
        </p:txBody>
      </p:sp>
    </p:spTree>
    <p:extLst>
      <p:ext uri="{BB962C8B-B14F-4D97-AF65-F5344CB8AC3E}">
        <p14:creationId xmlns:p14="http://schemas.microsoft.com/office/powerpoint/2010/main" val="17611815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06474" y="-169237"/>
            <a:ext cx="10515600" cy="1325563"/>
          </a:xfrm>
        </p:spPr>
        <p:txBody>
          <a:bodyP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商户</a:t>
            </a:r>
            <a:r>
              <a:rPr lang="zh-CN" altLang="en-US" sz="4000" b="1" dirty="0" smtClean="0">
                <a:solidFill>
                  <a:schemeClr val="bg1"/>
                </a:solidFill>
                <a:latin typeface="微软雅黑" panose="020B0503020204020204" pitchFamily="34" charset="-122"/>
                <a:ea typeface="微软雅黑" panose="020B0503020204020204" pitchFamily="34" charset="-122"/>
              </a:rPr>
              <a:t>冻结</a:t>
            </a:r>
            <a:endParaRPr lang="zh-CN" altLang="en-US" sz="4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652747" y="2211577"/>
            <a:ext cx="11077575" cy="3329414"/>
          </a:xfrm>
          <a:prstGeom prst="rect">
            <a:avLst/>
          </a:prstGeom>
        </p:spPr>
      </p:pic>
      <p:sp>
        <p:nvSpPr>
          <p:cNvPr id="5" name="文本框 4"/>
          <p:cNvSpPr txBox="1"/>
          <p:nvPr/>
        </p:nvSpPr>
        <p:spPr>
          <a:xfrm>
            <a:off x="652747" y="1688357"/>
            <a:ext cx="4899546" cy="523220"/>
          </a:xfrm>
          <a:prstGeom prst="rect">
            <a:avLst/>
          </a:prstGeom>
          <a:noFill/>
        </p:spPr>
        <p:txBody>
          <a:bodyPr wrap="square" rtlCol="0">
            <a:spAutoFit/>
          </a:bodyPr>
          <a:lstStyle/>
          <a:p>
            <a:r>
              <a:rPr lang="zh-CN" altLang="en-US" sz="2800" b="1" dirty="0" smtClean="0">
                <a:solidFill>
                  <a:srgbClr val="FF0000"/>
                </a:solidFill>
                <a:latin typeface="微软雅黑" panose="020B0503020204020204" pitchFamily="34" charset="-122"/>
                <a:ea typeface="微软雅黑" panose="020B0503020204020204" pitchFamily="34" charset="-122"/>
              </a:rPr>
              <a:t>审核专员</a:t>
            </a:r>
            <a:r>
              <a:rPr lang="zh-CN" altLang="en-US" sz="2800" b="1" dirty="0" smtClean="0">
                <a:latin typeface="微软雅黑" panose="020B0503020204020204" pitchFamily="34" charset="-122"/>
                <a:ea typeface="微软雅黑" panose="020B0503020204020204" pitchFamily="34" charset="-122"/>
              </a:rPr>
              <a:t>对风险商户冻结</a:t>
            </a:r>
            <a:endParaRPr lang="zh-CN" altLang="en-US" sz="2800" b="1"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C5A74718-614D-468F-B61D-7DF6A49F91B6}" type="slidenum">
              <a:rPr lang="zh-CN" altLang="en-US" smtClean="0"/>
              <a:t>40</a:t>
            </a:fld>
            <a:endParaRPr lang="zh-CN" altLang="en-US"/>
          </a:p>
        </p:txBody>
      </p:sp>
    </p:spTree>
    <p:extLst>
      <p:ext uri="{BB962C8B-B14F-4D97-AF65-F5344CB8AC3E}">
        <p14:creationId xmlns:p14="http://schemas.microsoft.com/office/powerpoint/2010/main" val="1868481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51879" y="0"/>
            <a:ext cx="9238397" cy="1008300"/>
          </a:xfrm>
        </p:spPr>
        <p:txBody>
          <a:bodyP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商户</a:t>
            </a:r>
            <a:r>
              <a:rPr lang="zh-CN" altLang="en-US" sz="4000" b="1" dirty="0" smtClean="0">
                <a:solidFill>
                  <a:schemeClr val="bg1"/>
                </a:solidFill>
                <a:latin typeface="微软雅黑" panose="020B0503020204020204" pitchFamily="34" charset="-122"/>
                <a:ea typeface="微软雅黑" panose="020B0503020204020204" pitchFamily="34" charset="-122"/>
              </a:rPr>
              <a:t>冻结</a:t>
            </a:r>
            <a:endParaRPr lang="zh-CN" altLang="en-US" sz="4000" dirty="0">
              <a:latin typeface="微软雅黑" panose="020B0503020204020204" pitchFamily="34" charset="-122"/>
              <a:ea typeface="微软雅黑" panose="020B0503020204020204" pitchFamily="34" charset="-122"/>
            </a:endParaRP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4830" y="1882736"/>
            <a:ext cx="8595337" cy="4351338"/>
          </a:xfrm>
        </p:spPr>
      </p:pic>
      <p:sp>
        <p:nvSpPr>
          <p:cNvPr id="5" name="文本框 4"/>
          <p:cNvSpPr txBox="1"/>
          <p:nvPr/>
        </p:nvSpPr>
        <p:spPr>
          <a:xfrm>
            <a:off x="2044830" y="1359516"/>
            <a:ext cx="6469039" cy="523220"/>
          </a:xfrm>
          <a:prstGeom prst="rect">
            <a:avLst/>
          </a:prstGeom>
          <a:noFill/>
        </p:spPr>
        <p:txBody>
          <a:bodyPr wrap="square" rtlCol="0">
            <a:spAutoFit/>
          </a:bodyPr>
          <a:lstStyle/>
          <a:p>
            <a:r>
              <a:rPr lang="zh-CN" altLang="en-US" sz="2800" b="1" dirty="0" smtClean="0">
                <a:latin typeface="微软雅黑" panose="020B0503020204020204" pitchFamily="34" charset="-122"/>
                <a:ea typeface="微软雅黑" panose="020B0503020204020204" pitchFamily="34" charset="-122"/>
              </a:rPr>
              <a:t>商户冻结详细内容页面</a:t>
            </a:r>
            <a:r>
              <a:rPr lang="en-US" altLang="zh-CN" sz="2800" b="1" dirty="0" smtClean="0">
                <a:latin typeface="微软雅黑" panose="020B0503020204020204" pitchFamily="34" charset="-122"/>
                <a:ea typeface="微软雅黑" panose="020B0503020204020204" pitchFamily="34" charset="-122"/>
              </a:rPr>
              <a:t>-</a:t>
            </a:r>
            <a:r>
              <a:rPr lang="zh-CN" altLang="en-US" sz="2800" b="1" dirty="0" smtClean="0">
                <a:latin typeface="微软雅黑" panose="020B0503020204020204" pitchFamily="34" charset="-122"/>
                <a:ea typeface="微软雅黑" panose="020B0503020204020204" pitchFamily="34" charset="-122"/>
              </a:rPr>
              <a:t>机具产权为租赁</a:t>
            </a:r>
            <a:endParaRPr lang="zh-CN" altLang="en-US" sz="2800" b="1"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C5A74718-614D-468F-B61D-7DF6A49F91B6}" type="slidenum">
              <a:rPr lang="zh-CN" altLang="en-US" smtClean="0"/>
              <a:t>41</a:t>
            </a:fld>
            <a:endParaRPr lang="zh-CN" altLang="en-US"/>
          </a:p>
        </p:txBody>
      </p:sp>
    </p:spTree>
    <p:extLst>
      <p:ext uri="{BB962C8B-B14F-4D97-AF65-F5344CB8AC3E}">
        <p14:creationId xmlns:p14="http://schemas.microsoft.com/office/powerpoint/2010/main" val="5128564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30271" y="-153490"/>
            <a:ext cx="10515600" cy="1325563"/>
          </a:xfrm>
        </p:spPr>
        <p:txBody>
          <a:bodyP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商户</a:t>
            </a:r>
            <a:r>
              <a:rPr lang="zh-CN" altLang="en-US" sz="4000" b="1" dirty="0" smtClean="0">
                <a:solidFill>
                  <a:schemeClr val="bg1"/>
                </a:solidFill>
                <a:latin typeface="微软雅黑" panose="020B0503020204020204" pitchFamily="34" charset="-122"/>
                <a:ea typeface="微软雅黑" panose="020B0503020204020204" pitchFamily="34" charset="-122"/>
              </a:rPr>
              <a:t>冻结</a:t>
            </a:r>
            <a:endParaRPr lang="zh-CN" altLang="en-US" sz="4000" dirty="0">
              <a:latin typeface="微软雅黑" panose="020B0503020204020204" pitchFamily="34" charset="-122"/>
              <a:ea typeface="微软雅黑" panose="020B0503020204020204" pitchFamily="34" charset="-122"/>
            </a:endParaRPr>
          </a:p>
        </p:txBody>
      </p:sp>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22449" y="1968976"/>
            <a:ext cx="6542945" cy="4351338"/>
          </a:xfrm>
        </p:spPr>
      </p:pic>
      <p:sp>
        <p:nvSpPr>
          <p:cNvPr id="7" name="文本框 6"/>
          <p:cNvSpPr txBox="1"/>
          <p:nvPr/>
        </p:nvSpPr>
        <p:spPr>
          <a:xfrm>
            <a:off x="2084798" y="1314229"/>
            <a:ext cx="8630492" cy="800219"/>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商户冻结详细内容页面</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机具产权为</a:t>
            </a:r>
            <a:r>
              <a:rPr lang="zh-CN" altLang="en-US" sz="2800" b="1" dirty="0" smtClean="0">
                <a:latin typeface="微软雅黑" panose="020B0503020204020204" pitchFamily="34" charset="-122"/>
                <a:ea typeface="微软雅黑" panose="020B0503020204020204" pitchFamily="34" charset="-122"/>
              </a:rPr>
              <a:t>租赁提示是否撤机</a:t>
            </a:r>
            <a:endParaRPr lang="zh-CN" altLang="en-US" sz="2800" b="1" dirty="0">
              <a:latin typeface="微软雅黑" panose="020B0503020204020204" pitchFamily="34" charset="-122"/>
              <a:ea typeface="微软雅黑" panose="020B0503020204020204" pitchFamily="34" charset="-122"/>
            </a:endParaRPr>
          </a:p>
          <a:p>
            <a:endParaRPr lang="zh-CN" altLang="en-US" dirty="0"/>
          </a:p>
        </p:txBody>
      </p:sp>
      <p:sp>
        <p:nvSpPr>
          <p:cNvPr id="3" name="灯片编号占位符 2"/>
          <p:cNvSpPr>
            <a:spLocks noGrp="1"/>
          </p:cNvSpPr>
          <p:nvPr>
            <p:ph type="sldNum" sz="quarter" idx="12"/>
          </p:nvPr>
        </p:nvSpPr>
        <p:spPr/>
        <p:txBody>
          <a:bodyPr/>
          <a:lstStyle/>
          <a:p>
            <a:fld id="{C5A74718-614D-468F-B61D-7DF6A49F91B6}" type="slidenum">
              <a:rPr lang="zh-CN" altLang="en-US" smtClean="0"/>
              <a:t>42</a:t>
            </a:fld>
            <a:endParaRPr lang="zh-CN" altLang="en-US"/>
          </a:p>
        </p:txBody>
      </p:sp>
    </p:spTree>
    <p:extLst>
      <p:ext uri="{BB962C8B-B14F-4D97-AF65-F5344CB8AC3E}">
        <p14:creationId xmlns:p14="http://schemas.microsoft.com/office/powerpoint/2010/main" val="137788145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39454" y="-167138"/>
            <a:ext cx="10515600" cy="1325563"/>
          </a:xfrm>
        </p:spPr>
        <p:txBody>
          <a:bodyP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商户冻结</a:t>
            </a:r>
            <a:r>
              <a:rPr lang="en-US" altLang="zh-CN" sz="4000" b="1" dirty="0">
                <a:solidFill>
                  <a:schemeClr val="bg1"/>
                </a:solidFill>
                <a:latin typeface="微软雅黑" panose="020B0503020204020204" pitchFamily="34" charset="-122"/>
                <a:ea typeface="微软雅黑" panose="020B0503020204020204" pitchFamily="34" charset="-122"/>
              </a:rPr>
              <a:t>-</a:t>
            </a:r>
            <a:r>
              <a:rPr lang="zh-CN" altLang="en-US" sz="4000" b="1" dirty="0" smtClean="0">
                <a:solidFill>
                  <a:schemeClr val="bg1"/>
                </a:solidFill>
                <a:latin typeface="微软雅黑" panose="020B0503020204020204" pitchFamily="34" charset="-122"/>
                <a:ea typeface="微软雅黑" panose="020B0503020204020204" pitchFamily="34" charset="-122"/>
              </a:rPr>
              <a:t>商户冻结状态</a:t>
            </a:r>
            <a:endParaRPr lang="zh-CN" altLang="en-US" sz="4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4340" y="2306755"/>
            <a:ext cx="8296275" cy="3390900"/>
          </a:xfrm>
          <a:prstGeom prst="rect">
            <a:avLst/>
          </a:prstGeom>
        </p:spPr>
      </p:pic>
      <p:sp>
        <p:nvSpPr>
          <p:cNvPr id="5" name="文本框 4"/>
          <p:cNvSpPr txBox="1"/>
          <p:nvPr/>
        </p:nvSpPr>
        <p:spPr>
          <a:xfrm>
            <a:off x="2084340" y="1648060"/>
            <a:ext cx="4867178" cy="523220"/>
          </a:xfrm>
          <a:prstGeom prst="rect">
            <a:avLst/>
          </a:prstGeom>
          <a:noFill/>
        </p:spPr>
        <p:txBody>
          <a:bodyPr wrap="square" rtlCol="0">
            <a:spAutoFit/>
          </a:bodyPr>
          <a:lstStyle/>
          <a:p>
            <a:r>
              <a:rPr lang="zh-CN" altLang="en-US" sz="2800" b="1" dirty="0" smtClean="0">
                <a:latin typeface="微软雅黑" panose="020B0503020204020204" pitchFamily="34" charset="-122"/>
                <a:ea typeface="微软雅黑" panose="020B0503020204020204" pitchFamily="34" charset="-122"/>
              </a:rPr>
              <a:t>商户查询中呈现商户冻结状态</a:t>
            </a:r>
            <a:endParaRPr lang="zh-CN" altLang="en-US" sz="2800" b="1"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C5A74718-614D-468F-B61D-7DF6A49F91B6}" type="slidenum">
              <a:rPr lang="zh-CN" altLang="en-US" smtClean="0"/>
              <a:t>43</a:t>
            </a:fld>
            <a:endParaRPr lang="zh-CN" altLang="en-US"/>
          </a:p>
        </p:txBody>
      </p:sp>
    </p:spTree>
    <p:extLst>
      <p:ext uri="{BB962C8B-B14F-4D97-AF65-F5344CB8AC3E}">
        <p14:creationId xmlns:p14="http://schemas.microsoft.com/office/powerpoint/2010/main" val="253979575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43920" y="-167138"/>
            <a:ext cx="10515600" cy="1325563"/>
          </a:xfrm>
        </p:spPr>
        <p:txBody>
          <a:bodyP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商户冻结</a:t>
            </a:r>
            <a:r>
              <a:rPr lang="en-US" altLang="zh-CN" sz="4000" b="1" dirty="0">
                <a:solidFill>
                  <a:schemeClr val="bg1"/>
                </a:solidFill>
                <a:latin typeface="微软雅黑" panose="020B0503020204020204" pitchFamily="34" charset="-122"/>
                <a:ea typeface="微软雅黑" panose="020B0503020204020204" pitchFamily="34" charset="-122"/>
              </a:rPr>
              <a:t>-</a:t>
            </a:r>
            <a:r>
              <a:rPr lang="zh-CN" altLang="en-US" sz="4000" b="1" dirty="0" smtClean="0">
                <a:solidFill>
                  <a:schemeClr val="bg1"/>
                </a:solidFill>
                <a:latin typeface="微软雅黑" panose="020B0503020204020204" pitchFamily="34" charset="-122"/>
                <a:ea typeface="微软雅黑" panose="020B0503020204020204" pitchFamily="34" charset="-122"/>
              </a:rPr>
              <a:t>商户冻结撤机</a:t>
            </a:r>
            <a:endParaRPr lang="zh-CN" altLang="en-US" sz="4000" dirty="0">
              <a:latin typeface="微软雅黑" panose="020B0503020204020204" pitchFamily="34" charset="-122"/>
              <a:ea typeface="微软雅黑" panose="020B0503020204020204" pitchFamily="34" charset="-122"/>
            </a:endParaRP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4321" y="2134569"/>
            <a:ext cx="9925050" cy="3615753"/>
          </a:xfrm>
        </p:spPr>
      </p:pic>
      <p:sp>
        <p:nvSpPr>
          <p:cNvPr id="5" name="文本框 4"/>
          <p:cNvSpPr txBox="1"/>
          <p:nvPr/>
        </p:nvSpPr>
        <p:spPr>
          <a:xfrm>
            <a:off x="1308621" y="1611349"/>
            <a:ext cx="7001302" cy="523220"/>
          </a:xfrm>
          <a:prstGeom prst="rect">
            <a:avLst/>
          </a:prstGeom>
          <a:noFill/>
        </p:spPr>
        <p:txBody>
          <a:bodyPr wrap="square" rtlCol="0">
            <a:spAutoFit/>
          </a:bodyPr>
          <a:lstStyle/>
          <a:p>
            <a:r>
              <a:rPr lang="zh-CN" altLang="en-US" sz="2800" b="1" dirty="0" smtClean="0">
                <a:latin typeface="微软雅黑" panose="020B0503020204020204" pitchFamily="34" charset="-122"/>
                <a:ea typeface="微软雅黑" panose="020B0503020204020204" pitchFamily="34" charset="-122"/>
              </a:rPr>
              <a:t>商户冻结生成</a:t>
            </a:r>
            <a:r>
              <a:rPr lang="en-US" altLang="zh-CN" sz="2800" b="1" dirty="0" smtClean="0">
                <a:latin typeface="微软雅黑" panose="020B0503020204020204" pitchFamily="34" charset="-122"/>
                <a:ea typeface="微软雅黑" panose="020B0503020204020204" pitchFamily="34" charset="-122"/>
              </a:rPr>
              <a:t>POS</a:t>
            </a:r>
            <a:r>
              <a:rPr lang="zh-CN" altLang="en-US" sz="2800" b="1" dirty="0" smtClean="0">
                <a:latin typeface="微软雅黑" panose="020B0503020204020204" pitchFamily="34" charset="-122"/>
                <a:ea typeface="微软雅黑" panose="020B0503020204020204" pitchFamily="34" charset="-122"/>
              </a:rPr>
              <a:t>撤机任务</a:t>
            </a:r>
            <a:r>
              <a:rPr lang="en-US" altLang="zh-CN" sz="2800" b="1" dirty="0" smtClean="0">
                <a:latin typeface="微软雅黑" panose="020B0503020204020204" pitchFamily="34" charset="-122"/>
                <a:ea typeface="微软雅黑" panose="020B0503020204020204" pitchFamily="34" charset="-122"/>
              </a:rPr>
              <a:t>-</a:t>
            </a:r>
            <a:r>
              <a:rPr lang="zh-CN" altLang="en-US" sz="2800" b="1" dirty="0" smtClean="0">
                <a:latin typeface="微软雅黑" panose="020B0503020204020204" pitchFamily="34" charset="-122"/>
                <a:ea typeface="微软雅黑" panose="020B0503020204020204" pitchFamily="34" charset="-122"/>
              </a:rPr>
              <a:t>机具产权租赁</a:t>
            </a:r>
            <a:endParaRPr lang="zh-CN" altLang="en-US" sz="2800" b="1"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C5A74718-614D-468F-B61D-7DF6A49F91B6}" type="slidenum">
              <a:rPr lang="zh-CN" altLang="en-US" smtClean="0"/>
              <a:t>44</a:t>
            </a:fld>
            <a:endParaRPr lang="zh-CN" altLang="en-US"/>
          </a:p>
        </p:txBody>
      </p:sp>
    </p:spTree>
    <p:extLst>
      <p:ext uri="{BB962C8B-B14F-4D97-AF65-F5344CB8AC3E}">
        <p14:creationId xmlns:p14="http://schemas.microsoft.com/office/powerpoint/2010/main" val="339075450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97959" y="-110441"/>
            <a:ext cx="10480343" cy="1213016"/>
          </a:xfrm>
        </p:spPr>
        <p:txBody>
          <a:bodyP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商户管理</a:t>
            </a:r>
            <a:r>
              <a:rPr lang="en-US" altLang="zh-CN" sz="4000" b="1" dirty="0">
                <a:solidFill>
                  <a:schemeClr val="bg1"/>
                </a:solidFill>
                <a:latin typeface="微软雅黑" panose="020B0503020204020204" pitchFamily="34" charset="-122"/>
                <a:ea typeface="微软雅黑" panose="020B0503020204020204" pitchFamily="34" charset="-122"/>
              </a:rPr>
              <a:t>-</a:t>
            </a:r>
            <a:r>
              <a:rPr lang="zh-CN" altLang="en-US" sz="4000" b="1" dirty="0" smtClean="0">
                <a:solidFill>
                  <a:schemeClr val="bg1"/>
                </a:solidFill>
                <a:latin typeface="微软雅黑" panose="020B0503020204020204" pitchFamily="34" charset="-122"/>
                <a:ea typeface="微软雅黑" panose="020B0503020204020204" pitchFamily="34" charset="-122"/>
              </a:rPr>
              <a:t>商户</a:t>
            </a:r>
            <a:r>
              <a:rPr lang="zh-CN" altLang="en-US" sz="4000" b="1" dirty="0">
                <a:solidFill>
                  <a:schemeClr val="bg1"/>
                </a:solidFill>
                <a:latin typeface="微软雅黑" panose="020B0503020204020204" pitchFamily="34" charset="-122"/>
                <a:ea typeface="微软雅黑" panose="020B0503020204020204" pitchFamily="34" charset="-122"/>
              </a:rPr>
              <a:t>解冻</a:t>
            </a:r>
            <a:endParaRPr lang="zh-CN" altLang="en-US" sz="40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C5A74718-614D-468F-B61D-7DF6A49F91B6}" type="slidenum">
              <a:rPr lang="zh-CN" altLang="en-US" smtClean="0"/>
              <a:t>45</a:t>
            </a:fld>
            <a:endParaRPr lang="zh-CN" altLang="en-US"/>
          </a:p>
        </p:txBody>
      </p:sp>
      <p:sp>
        <p:nvSpPr>
          <p:cNvPr id="5" name="文本框 4"/>
          <p:cNvSpPr txBox="1"/>
          <p:nvPr/>
        </p:nvSpPr>
        <p:spPr>
          <a:xfrm>
            <a:off x="3480955" y="2753591"/>
            <a:ext cx="5870863" cy="1446550"/>
          </a:xfrm>
          <a:prstGeom prst="rect">
            <a:avLst/>
          </a:prstGeom>
          <a:noFill/>
        </p:spPr>
        <p:txBody>
          <a:bodyPr wrap="square" rtlCol="0">
            <a:spAutoFit/>
          </a:bodyPr>
          <a:lstStyle/>
          <a:p>
            <a:pPr algn="ctr"/>
            <a:r>
              <a:rPr lang="zh-CN" altLang="en-US" sz="8800" b="1" dirty="0" smtClean="0"/>
              <a:t>商户解冻</a:t>
            </a:r>
            <a:endParaRPr lang="zh-CN" altLang="en-US" sz="8800" b="1" dirty="0"/>
          </a:p>
        </p:txBody>
      </p:sp>
    </p:spTree>
    <p:extLst>
      <p:ext uri="{BB962C8B-B14F-4D97-AF65-F5344CB8AC3E}">
        <p14:creationId xmlns:p14="http://schemas.microsoft.com/office/powerpoint/2010/main" val="84545838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70243" y="105819"/>
            <a:ext cx="9484057" cy="822230"/>
          </a:xfrm>
        </p:spPr>
        <p:txBody>
          <a:bodyPr>
            <a:normAutofit/>
          </a:bodyPr>
          <a:lstStyle/>
          <a:p>
            <a:r>
              <a:rPr lang="zh-CN" altLang="en-US" sz="4000" b="1" dirty="0" smtClean="0">
                <a:solidFill>
                  <a:schemeClr val="bg1"/>
                </a:solidFill>
                <a:latin typeface="微软雅黑" panose="020B0503020204020204" pitchFamily="34" charset="-122"/>
                <a:ea typeface="微软雅黑" panose="020B0503020204020204" pitchFamily="34" charset="-122"/>
              </a:rPr>
              <a:t>商户</a:t>
            </a:r>
            <a:r>
              <a:rPr lang="zh-CN" altLang="en-US" sz="4000" b="1" dirty="0">
                <a:solidFill>
                  <a:schemeClr val="bg1"/>
                </a:solidFill>
                <a:latin typeface="微软雅黑" panose="020B0503020204020204" pitchFamily="34" charset="-122"/>
                <a:ea typeface="微软雅黑" panose="020B0503020204020204" pitchFamily="34" charset="-122"/>
              </a:rPr>
              <a:t>解冻</a:t>
            </a:r>
            <a:endParaRPr lang="zh-CN" altLang="en-US" sz="4000"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838200" y="1825625"/>
            <a:ext cx="10719816" cy="4351338"/>
          </a:xfrm>
        </p:spPr>
        <p:txBody>
          <a:bodyPr/>
          <a:lstStyle/>
          <a:p>
            <a:pPr marL="0" indent="0" algn="ctr">
              <a:buNone/>
            </a:pPr>
            <a:r>
              <a:rPr lang="zh-CN" altLang="en-US" b="1" dirty="0" smtClean="0">
                <a:latin typeface="微软雅黑" panose="020B0503020204020204" pitchFamily="34" charset="-122"/>
                <a:ea typeface="微软雅黑" panose="020B0503020204020204" pitchFamily="34" charset="-122"/>
              </a:rPr>
              <a:t>商户解冻</a:t>
            </a:r>
            <a:endParaRPr lang="en-US" altLang="zh-CN" b="1" dirty="0" smtClean="0">
              <a:latin typeface="微软雅黑" panose="020B0503020204020204" pitchFamily="34" charset="-122"/>
              <a:ea typeface="微软雅黑" panose="020B0503020204020204" pitchFamily="34" charset="-122"/>
            </a:endParaRPr>
          </a:p>
          <a:p>
            <a:endParaRPr lang="en-US" altLang="zh-CN" b="1" dirty="0" smtClean="0"/>
          </a:p>
          <a:p>
            <a:r>
              <a:rPr lang="zh-CN" altLang="en-US" sz="2400" b="1" dirty="0" smtClean="0">
                <a:latin typeface="微软雅黑" panose="020B0503020204020204" pitchFamily="34" charset="-122"/>
                <a:ea typeface="微软雅黑" panose="020B0503020204020204" pitchFamily="34" charset="-122"/>
              </a:rPr>
              <a:t>操作路径：</a:t>
            </a:r>
            <a:r>
              <a:rPr lang="en-US" altLang="zh-CN" sz="2400" b="1" dirty="0" smtClean="0">
                <a:latin typeface="微软雅黑" panose="020B0503020204020204" pitchFamily="34" charset="-122"/>
                <a:ea typeface="微软雅黑" panose="020B0503020204020204" pitchFamily="34" charset="-122"/>
              </a:rPr>
              <a:t>POS</a:t>
            </a:r>
            <a:r>
              <a:rPr lang="zh-CN" altLang="zh-CN" sz="2400" b="1" dirty="0">
                <a:latin typeface="微软雅黑" panose="020B0503020204020204" pitchFamily="34" charset="-122"/>
                <a:ea typeface="微软雅黑" panose="020B0503020204020204" pitchFamily="34" charset="-122"/>
              </a:rPr>
              <a:t>收单作业系统</a:t>
            </a:r>
            <a:r>
              <a:rPr lang="en-US" altLang="zh-CN" sz="2400" b="1" dirty="0">
                <a:latin typeface="微软雅黑" panose="020B0503020204020204" pitchFamily="34" charset="-122"/>
                <a:ea typeface="微软雅黑" panose="020B0503020204020204" pitchFamily="34" charset="-122"/>
              </a:rPr>
              <a:t>-&gt;</a:t>
            </a:r>
            <a:r>
              <a:rPr lang="zh-CN" altLang="zh-CN" sz="2400" b="1" dirty="0">
                <a:latin typeface="微软雅黑" panose="020B0503020204020204" pitchFamily="34" charset="-122"/>
                <a:ea typeface="微软雅黑" panose="020B0503020204020204" pitchFamily="34" charset="-122"/>
              </a:rPr>
              <a:t>商户管理</a:t>
            </a:r>
            <a:r>
              <a:rPr lang="en-US" altLang="zh-CN" sz="2400" b="1" dirty="0">
                <a:latin typeface="微软雅黑" panose="020B0503020204020204" pitchFamily="34" charset="-122"/>
                <a:ea typeface="微软雅黑" panose="020B0503020204020204" pitchFamily="34" charset="-122"/>
              </a:rPr>
              <a:t>-&gt;</a:t>
            </a:r>
            <a:r>
              <a:rPr lang="zh-CN" altLang="en-US" sz="2400" b="1" dirty="0" smtClean="0">
                <a:latin typeface="微软雅黑" panose="020B0503020204020204" pitchFamily="34" charset="-122"/>
                <a:ea typeface="微软雅黑" panose="020B0503020204020204" pitchFamily="34" charset="-122"/>
              </a:rPr>
              <a:t>商户解冻。</a:t>
            </a:r>
            <a:endParaRPr lang="en-US" altLang="zh-CN" sz="2400" b="1" dirty="0" smtClean="0">
              <a:latin typeface="微软雅黑" panose="020B0503020204020204" pitchFamily="34" charset="-122"/>
              <a:ea typeface="微软雅黑" panose="020B0503020204020204" pitchFamily="34" charset="-122"/>
            </a:endParaRPr>
          </a:p>
          <a:p>
            <a:r>
              <a:rPr lang="zh-CN" altLang="en-US" sz="2400" b="1" dirty="0" smtClean="0">
                <a:latin typeface="微软雅黑" panose="020B0503020204020204" pitchFamily="34" charset="-122"/>
                <a:ea typeface="微软雅黑" panose="020B0503020204020204" pitchFamily="34" charset="-122"/>
              </a:rPr>
              <a:t>操作角色：</a:t>
            </a:r>
            <a:r>
              <a:rPr lang="zh-CN" altLang="en-US" sz="2400" b="1" dirty="0" smtClean="0">
                <a:solidFill>
                  <a:srgbClr val="FF0000"/>
                </a:solidFill>
                <a:latin typeface="微软雅黑" panose="020B0503020204020204" pitchFamily="34" charset="-122"/>
                <a:ea typeface="微软雅黑" panose="020B0503020204020204" pitchFamily="34" charset="-122"/>
              </a:rPr>
              <a:t>客户经理</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r>
              <a:rPr lang="zh-CN" altLang="en-US" sz="2400" b="1" dirty="0" smtClean="0">
                <a:latin typeface="微软雅黑" panose="020B0503020204020204" pitchFamily="34" charset="-122"/>
                <a:ea typeface="微软雅黑" panose="020B0503020204020204" pitchFamily="34" charset="-122"/>
              </a:rPr>
              <a:t>操作对象：</a:t>
            </a:r>
            <a:r>
              <a:rPr lang="zh-CN" altLang="zh-CN" sz="2400" b="1" dirty="0" smtClean="0">
                <a:latin typeface="微软雅黑" panose="020B0503020204020204" pitchFamily="34" charset="-122"/>
                <a:ea typeface="微软雅黑" panose="020B0503020204020204" pitchFamily="34" charset="-122"/>
              </a:rPr>
              <a:t>已被</a:t>
            </a:r>
            <a:r>
              <a:rPr lang="zh-CN" altLang="zh-CN" sz="2400" b="1" dirty="0">
                <a:latin typeface="微软雅黑" panose="020B0503020204020204" pitchFamily="34" charset="-122"/>
                <a:ea typeface="微软雅黑" panose="020B0503020204020204" pitchFamily="34" charset="-122"/>
              </a:rPr>
              <a:t>冻结业务</a:t>
            </a:r>
            <a:r>
              <a:rPr lang="zh-CN" altLang="zh-CN" sz="2400" b="1" dirty="0" smtClean="0">
                <a:latin typeface="微软雅黑" panose="020B0503020204020204" pitchFamily="34" charset="-122"/>
                <a:ea typeface="微软雅黑" panose="020B0503020204020204" pitchFamily="34" charset="-122"/>
              </a:rPr>
              <a:t>的</a:t>
            </a:r>
            <a:r>
              <a:rPr lang="zh-CN" altLang="en-US" sz="2400" b="1" dirty="0" smtClean="0">
                <a:latin typeface="微软雅黑" panose="020B0503020204020204" pitchFamily="34" charset="-122"/>
                <a:ea typeface="微软雅黑" panose="020B0503020204020204" pitchFamily="34" charset="-122"/>
              </a:rPr>
              <a:t>商户。</a:t>
            </a:r>
            <a:endParaRPr lang="en-US" altLang="zh-CN" sz="2400" b="1" dirty="0" smtClean="0">
              <a:latin typeface="微软雅黑" panose="020B0503020204020204" pitchFamily="34" charset="-122"/>
              <a:ea typeface="微软雅黑" panose="020B0503020204020204" pitchFamily="34" charset="-122"/>
            </a:endParaRPr>
          </a:p>
          <a:p>
            <a:r>
              <a:rPr lang="zh-CN" altLang="en-US" sz="2400" b="1" dirty="0" smtClean="0">
                <a:latin typeface="微软雅黑" panose="020B0503020204020204" pitchFamily="34" charset="-122"/>
                <a:ea typeface="微软雅黑" panose="020B0503020204020204" pitchFamily="34" charset="-122"/>
              </a:rPr>
              <a:t>操作动作：</a:t>
            </a:r>
            <a:r>
              <a:rPr lang="zh-CN" altLang="zh-CN" sz="2400" b="1" dirty="0" smtClean="0">
                <a:latin typeface="微软雅黑" panose="020B0503020204020204" pitchFamily="34" charset="-122"/>
                <a:ea typeface="微软雅黑" panose="020B0503020204020204" pitchFamily="34" charset="-122"/>
              </a:rPr>
              <a:t>恢复</a:t>
            </a:r>
            <a:r>
              <a:rPr lang="zh-CN" altLang="zh-CN" sz="2400" b="1" dirty="0">
                <a:latin typeface="微软雅黑" panose="020B0503020204020204" pitchFamily="34" charset="-122"/>
                <a:ea typeface="微软雅黑" panose="020B0503020204020204" pitchFamily="34" charset="-122"/>
              </a:rPr>
              <a:t>其交易功能和结算功能</a:t>
            </a:r>
            <a:r>
              <a:rPr lang="zh-CN" altLang="zh-CN"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r>
              <a:rPr lang="zh-CN" altLang="en-US" sz="2400" b="1" dirty="0" smtClean="0">
                <a:latin typeface="微软雅黑" panose="020B0503020204020204" pitchFamily="34" charset="-122"/>
                <a:ea typeface="微软雅黑" panose="020B0503020204020204" pitchFamily="34" charset="-122"/>
              </a:rPr>
              <a:t>特别说明：冻结状态如果选择撤机，解冻时</a:t>
            </a:r>
            <a:r>
              <a:rPr lang="zh-CN" altLang="en-US" sz="2400" b="1" dirty="0">
                <a:latin typeface="微软雅黑" panose="020B0503020204020204" pitchFamily="34" charset="-122"/>
                <a:ea typeface="微软雅黑" panose="020B0503020204020204" pitchFamily="34" charset="-122"/>
              </a:rPr>
              <a:t>提供</a:t>
            </a:r>
            <a:r>
              <a:rPr lang="zh-CN" altLang="en-US" sz="2400" b="1" dirty="0" smtClean="0">
                <a:latin typeface="微软雅黑" panose="020B0503020204020204" pitchFamily="34" charset="-122"/>
                <a:ea typeface="微软雅黑" panose="020B0503020204020204" pitchFamily="34" charset="-122"/>
              </a:rPr>
              <a:t>是否装机选项。</a:t>
            </a:r>
            <a:endParaRPr lang="en-US" altLang="zh-CN" sz="2400" b="1" dirty="0" smtClean="0">
              <a:latin typeface="微软雅黑" panose="020B0503020204020204" pitchFamily="34" charset="-122"/>
              <a:ea typeface="微软雅黑" panose="020B0503020204020204" pitchFamily="34" charset="-122"/>
            </a:endParaRPr>
          </a:p>
          <a:p>
            <a:pPr marL="0" indent="0">
              <a:buNone/>
            </a:pPr>
            <a:r>
              <a:rPr lang="en-US" altLang="zh-CN" sz="2400" b="1" dirty="0">
                <a:latin typeface="微软雅黑" panose="020B0503020204020204" pitchFamily="34" charset="-122"/>
                <a:ea typeface="微软雅黑" panose="020B0503020204020204" pitchFamily="34" charset="-122"/>
              </a:rPr>
              <a:t> </a:t>
            </a: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latin typeface="微软雅黑" panose="020B0503020204020204" pitchFamily="34" charset="-122"/>
                <a:ea typeface="微软雅黑" panose="020B0503020204020204" pitchFamily="34" charset="-122"/>
              </a:rPr>
              <a:t>冻结状态如果选择不撤机，解冻不提供是否装机选项。</a:t>
            </a:r>
            <a:endParaRPr lang="en-US" altLang="zh-CN" sz="2400" b="1" dirty="0" smtClean="0">
              <a:latin typeface="微软雅黑" panose="020B0503020204020204" pitchFamily="34" charset="-122"/>
              <a:ea typeface="微软雅黑" panose="020B0503020204020204" pitchFamily="34" charset="-122"/>
            </a:endParaRPr>
          </a:p>
          <a:p>
            <a:endParaRPr lang="zh-CN" altLang="zh-CN" b="1" dirty="0"/>
          </a:p>
          <a:p>
            <a:endParaRPr lang="en-US" altLang="zh-CN" b="1" dirty="0" smtClean="0"/>
          </a:p>
          <a:p>
            <a:pPr marL="0" indent="0">
              <a:buNone/>
            </a:pPr>
            <a:endParaRPr lang="en-US" altLang="zh-CN" b="1" dirty="0" smtClean="0"/>
          </a:p>
          <a:p>
            <a:endParaRPr lang="zh-CN" altLang="en-US" dirty="0"/>
          </a:p>
        </p:txBody>
      </p:sp>
      <p:sp>
        <p:nvSpPr>
          <p:cNvPr id="4" name="灯片编号占位符 3"/>
          <p:cNvSpPr>
            <a:spLocks noGrp="1"/>
          </p:cNvSpPr>
          <p:nvPr>
            <p:ph type="sldNum" sz="quarter" idx="12"/>
          </p:nvPr>
        </p:nvSpPr>
        <p:spPr/>
        <p:txBody>
          <a:bodyPr/>
          <a:lstStyle/>
          <a:p>
            <a:fld id="{C5A74718-614D-468F-B61D-7DF6A49F91B6}" type="slidenum">
              <a:rPr lang="zh-CN" altLang="en-US" smtClean="0"/>
              <a:t>46</a:t>
            </a:fld>
            <a:endParaRPr lang="zh-CN" altLang="en-US"/>
          </a:p>
        </p:txBody>
      </p:sp>
    </p:spTree>
    <p:extLst>
      <p:ext uri="{BB962C8B-B14F-4D97-AF65-F5344CB8AC3E}">
        <p14:creationId xmlns:p14="http://schemas.microsoft.com/office/powerpoint/2010/main" val="241417234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15654" y="0"/>
            <a:ext cx="10098206" cy="917765"/>
          </a:xfrm>
        </p:spPr>
        <p:txBody>
          <a:bodyP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商户</a:t>
            </a:r>
            <a:r>
              <a:rPr lang="zh-CN" altLang="en-US" sz="4000" b="1" dirty="0" smtClean="0">
                <a:solidFill>
                  <a:schemeClr val="bg1"/>
                </a:solidFill>
                <a:latin typeface="微软雅黑" panose="020B0503020204020204" pitchFamily="34" charset="-122"/>
                <a:ea typeface="微软雅黑" panose="020B0503020204020204" pitchFamily="34" charset="-122"/>
              </a:rPr>
              <a:t>解冻</a:t>
            </a:r>
            <a:r>
              <a:rPr lang="en-US" altLang="zh-CN" sz="4000" b="1" dirty="0" smtClean="0">
                <a:solidFill>
                  <a:schemeClr val="bg1"/>
                </a:solidFill>
                <a:latin typeface="微软雅黑" panose="020B0503020204020204" pitchFamily="34" charset="-122"/>
                <a:ea typeface="微软雅黑" panose="020B0503020204020204" pitchFamily="34" charset="-122"/>
              </a:rPr>
              <a:t>-</a:t>
            </a:r>
            <a:r>
              <a:rPr lang="zh-CN" altLang="en-US" sz="4000" b="1" dirty="0" smtClean="0">
                <a:solidFill>
                  <a:schemeClr val="bg1"/>
                </a:solidFill>
                <a:latin typeface="微软雅黑" panose="020B0503020204020204" pitchFamily="34" charset="-122"/>
                <a:ea typeface="微软雅黑" panose="020B0503020204020204" pitchFamily="34" charset="-122"/>
              </a:rPr>
              <a:t>商户解冻流程</a:t>
            </a:r>
            <a:endParaRPr lang="zh-CN" altLang="en-US" sz="40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906439" y="4968753"/>
            <a:ext cx="10120952" cy="1426049"/>
          </a:xfrm>
          <a:prstGeom prst="rect">
            <a:avLst/>
          </a:prstGeom>
        </p:spPr>
      </p:pic>
      <p:sp>
        <p:nvSpPr>
          <p:cNvPr id="6" name="文本框 5"/>
          <p:cNvSpPr txBox="1"/>
          <p:nvPr/>
        </p:nvSpPr>
        <p:spPr>
          <a:xfrm>
            <a:off x="3493827" y="1124828"/>
            <a:ext cx="5827594" cy="523220"/>
          </a:xfrm>
          <a:prstGeom prst="rect">
            <a:avLst/>
          </a:prstGeom>
          <a:noFill/>
        </p:spPr>
        <p:txBody>
          <a:bodyPr wrap="square" rtlCol="0">
            <a:spAutoFit/>
          </a:bodyPr>
          <a:lstStyle/>
          <a:p>
            <a:r>
              <a:rPr lang="zh-CN" altLang="en-US" sz="2800" b="1" dirty="0" smtClean="0">
                <a:latin typeface="微软雅黑" panose="020B0503020204020204" pitchFamily="34" charset="-122"/>
                <a:ea typeface="微软雅黑" panose="020B0503020204020204" pitchFamily="34" charset="-122"/>
              </a:rPr>
              <a:t>不同机具产权的解冻流程</a:t>
            </a:r>
            <a:endParaRPr lang="zh-CN" altLang="en-US" sz="2800" b="1" dirty="0">
              <a:latin typeface="微软雅黑" panose="020B0503020204020204" pitchFamily="34" charset="-122"/>
              <a:ea typeface="微软雅黑" panose="020B0503020204020204" pitchFamily="34" charset="-122"/>
            </a:endParaRPr>
          </a:p>
        </p:txBody>
      </p:sp>
      <p:sp>
        <p:nvSpPr>
          <p:cNvPr id="15" name="右箭头 14"/>
          <p:cNvSpPr/>
          <p:nvPr/>
        </p:nvSpPr>
        <p:spPr>
          <a:xfrm>
            <a:off x="6523632" y="5613538"/>
            <a:ext cx="655090" cy="1364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右箭头 15"/>
          <p:cNvSpPr/>
          <p:nvPr/>
        </p:nvSpPr>
        <p:spPr>
          <a:xfrm>
            <a:off x="8775511" y="5613538"/>
            <a:ext cx="545910" cy="1364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09115" y="1963071"/>
            <a:ext cx="10515600" cy="2683290"/>
          </a:xfrm>
        </p:spPr>
      </p:pic>
      <p:sp>
        <p:nvSpPr>
          <p:cNvPr id="3" name="灯片编号占位符 2"/>
          <p:cNvSpPr>
            <a:spLocks noGrp="1"/>
          </p:cNvSpPr>
          <p:nvPr>
            <p:ph type="sldNum" sz="quarter" idx="12"/>
          </p:nvPr>
        </p:nvSpPr>
        <p:spPr/>
        <p:txBody>
          <a:bodyPr/>
          <a:lstStyle/>
          <a:p>
            <a:fld id="{C5A74718-614D-468F-B61D-7DF6A49F91B6}" type="slidenum">
              <a:rPr lang="zh-CN" altLang="en-US" smtClean="0"/>
              <a:t>47</a:t>
            </a:fld>
            <a:endParaRPr lang="zh-CN" altLang="en-US"/>
          </a:p>
        </p:txBody>
      </p:sp>
    </p:spTree>
    <p:extLst>
      <p:ext uri="{BB962C8B-B14F-4D97-AF65-F5344CB8AC3E}">
        <p14:creationId xmlns:p14="http://schemas.microsoft.com/office/powerpoint/2010/main" val="223007987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47416" y="0"/>
            <a:ext cx="10070909" cy="928048"/>
          </a:xfrm>
        </p:spPr>
        <p:txBody>
          <a:bodyP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商户解冻</a:t>
            </a:r>
            <a:r>
              <a:rPr lang="en-US" altLang="zh-CN" sz="4000" b="1" dirty="0">
                <a:solidFill>
                  <a:schemeClr val="bg1"/>
                </a:solidFill>
                <a:latin typeface="微软雅黑" panose="020B0503020204020204" pitchFamily="34" charset="-122"/>
                <a:ea typeface="微软雅黑" panose="020B0503020204020204" pitchFamily="34" charset="-122"/>
              </a:rPr>
              <a:t>-</a:t>
            </a:r>
            <a:r>
              <a:rPr lang="zh-CN" altLang="en-US" sz="4000" b="1" dirty="0" smtClean="0">
                <a:solidFill>
                  <a:schemeClr val="bg1"/>
                </a:solidFill>
                <a:latin typeface="微软雅黑" panose="020B0503020204020204" pitchFamily="34" charset="-122"/>
                <a:ea typeface="微软雅黑" panose="020B0503020204020204" pitchFamily="34" charset="-122"/>
              </a:rPr>
              <a:t>商户解冻重装机</a:t>
            </a:r>
            <a:endParaRPr lang="zh-CN" altLang="en-US" sz="4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755" y="1651378"/>
            <a:ext cx="8502484" cy="5029200"/>
          </a:xfrm>
          <a:prstGeom prst="rect">
            <a:avLst/>
          </a:prstGeom>
        </p:spPr>
      </p:pic>
      <p:sp>
        <p:nvSpPr>
          <p:cNvPr id="5" name="文本框 4"/>
          <p:cNvSpPr txBox="1"/>
          <p:nvPr/>
        </p:nvSpPr>
        <p:spPr>
          <a:xfrm>
            <a:off x="709755" y="1128158"/>
            <a:ext cx="4585648" cy="523220"/>
          </a:xfrm>
          <a:prstGeom prst="rect">
            <a:avLst/>
          </a:prstGeom>
          <a:noFill/>
        </p:spPr>
        <p:txBody>
          <a:bodyPr wrap="square" rtlCol="0">
            <a:spAutoFit/>
          </a:bodyPr>
          <a:lstStyle/>
          <a:p>
            <a:r>
              <a:rPr lang="zh-CN" altLang="en-US" sz="2800" b="1" dirty="0" smtClean="0">
                <a:solidFill>
                  <a:srgbClr val="FF0000"/>
                </a:solidFill>
                <a:latin typeface="微软雅黑" panose="020B0503020204020204" pitchFamily="34" charset="-122"/>
                <a:ea typeface="微软雅黑" panose="020B0503020204020204" pitchFamily="34" charset="-122"/>
              </a:rPr>
              <a:t>客户经理</a:t>
            </a:r>
            <a:r>
              <a:rPr lang="zh-CN" altLang="en-US" sz="2800" b="1" dirty="0" smtClean="0">
                <a:latin typeface="微软雅黑" panose="020B0503020204020204" pitchFamily="34" charset="-122"/>
                <a:ea typeface="微软雅黑" panose="020B0503020204020204" pitchFamily="34" charset="-122"/>
              </a:rPr>
              <a:t>发起解冻申请</a:t>
            </a:r>
            <a:endParaRPr lang="zh-CN" altLang="en-US" sz="2800" b="1" dirty="0">
              <a:latin typeface="微软雅黑" panose="020B0503020204020204" pitchFamily="34" charset="-122"/>
              <a:ea typeface="微软雅黑" panose="020B0503020204020204" pitchFamily="34" charset="-122"/>
            </a:endParaRPr>
          </a:p>
        </p:txBody>
      </p:sp>
      <p:sp>
        <p:nvSpPr>
          <p:cNvPr id="6" name="文本框 5"/>
          <p:cNvSpPr txBox="1"/>
          <p:nvPr/>
        </p:nvSpPr>
        <p:spPr>
          <a:xfrm>
            <a:off x="9212239" y="2988861"/>
            <a:ext cx="2866030" cy="2677656"/>
          </a:xfrm>
          <a:prstGeom prst="rect">
            <a:avLst/>
          </a:prstGeom>
          <a:noFill/>
        </p:spPr>
        <p:txBody>
          <a:bodyPr wrap="square" rtlCol="0">
            <a:spAutoFit/>
          </a:bodyPr>
          <a:lstStyle/>
          <a:p>
            <a:r>
              <a:rPr lang="zh-CN" altLang="en-US" sz="2400" b="1" i="1" dirty="0" smtClean="0">
                <a:solidFill>
                  <a:srgbClr val="FF0000"/>
                </a:solidFill>
              </a:rPr>
              <a:t>如果机具产权为租赁情况下，冻结时不撤机，这里没有是否重新装机选择项。机具产权为赠送和出售情况下，同样没有此选择项。</a:t>
            </a:r>
            <a:endParaRPr lang="zh-CN" altLang="en-US" sz="2400" b="1" i="1" dirty="0">
              <a:solidFill>
                <a:srgbClr val="FF0000"/>
              </a:solidFill>
            </a:endParaRPr>
          </a:p>
        </p:txBody>
      </p:sp>
      <p:cxnSp>
        <p:nvCxnSpPr>
          <p:cNvPr id="8" name="直接箭头连接符 7"/>
          <p:cNvCxnSpPr>
            <a:endCxn id="6" idx="1"/>
          </p:cNvCxnSpPr>
          <p:nvPr/>
        </p:nvCxnSpPr>
        <p:spPr>
          <a:xfrm flipV="1">
            <a:off x="4435522" y="4327689"/>
            <a:ext cx="4776717" cy="872108"/>
          </a:xfrm>
          <a:prstGeom prst="straightConnector1">
            <a:avLst/>
          </a:prstGeom>
          <a:ln w="635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3" name="灯片编号占位符 2"/>
          <p:cNvSpPr>
            <a:spLocks noGrp="1"/>
          </p:cNvSpPr>
          <p:nvPr>
            <p:ph type="sldNum" sz="quarter" idx="12"/>
          </p:nvPr>
        </p:nvSpPr>
        <p:spPr/>
        <p:txBody>
          <a:bodyPr/>
          <a:lstStyle/>
          <a:p>
            <a:fld id="{C5A74718-614D-468F-B61D-7DF6A49F91B6}" type="slidenum">
              <a:rPr lang="zh-CN" altLang="en-US" smtClean="0"/>
              <a:t>48</a:t>
            </a:fld>
            <a:endParaRPr lang="zh-CN" altLang="en-US"/>
          </a:p>
        </p:txBody>
      </p:sp>
    </p:spTree>
    <p:extLst>
      <p:ext uri="{BB962C8B-B14F-4D97-AF65-F5344CB8AC3E}">
        <p14:creationId xmlns:p14="http://schemas.microsoft.com/office/powerpoint/2010/main" val="106534944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16078" y="-7510"/>
            <a:ext cx="9288439" cy="1108834"/>
          </a:xfrm>
        </p:spPr>
        <p:txBody>
          <a:bodyP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商户解冻</a:t>
            </a:r>
            <a:r>
              <a:rPr lang="en-US" altLang="zh-CN" sz="4000" b="1" dirty="0">
                <a:solidFill>
                  <a:schemeClr val="bg1"/>
                </a:solidFill>
                <a:latin typeface="微软雅黑" panose="020B0503020204020204" pitchFamily="34" charset="-122"/>
                <a:ea typeface="微软雅黑" panose="020B0503020204020204" pitchFamily="34" charset="-122"/>
              </a:rPr>
              <a:t>-</a:t>
            </a:r>
            <a:r>
              <a:rPr lang="zh-CN" altLang="en-US" sz="4000" b="1" dirty="0" smtClean="0">
                <a:solidFill>
                  <a:schemeClr val="bg1"/>
                </a:solidFill>
                <a:latin typeface="微软雅黑" panose="020B0503020204020204" pitchFamily="34" charset="-122"/>
                <a:ea typeface="微软雅黑" panose="020B0503020204020204" pitchFamily="34" charset="-122"/>
              </a:rPr>
              <a:t>解冻审核</a:t>
            </a:r>
            <a:endParaRPr lang="zh-CN" altLang="en-US" sz="4000" dirty="0">
              <a:latin typeface="微软雅黑" panose="020B0503020204020204" pitchFamily="34" charset="-122"/>
              <a:ea typeface="微软雅黑" panose="020B0503020204020204" pitchFamily="34" charset="-122"/>
            </a:endParaRP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09558" y="2098580"/>
            <a:ext cx="7273638" cy="4351338"/>
          </a:xfrm>
        </p:spPr>
      </p:pic>
      <p:sp>
        <p:nvSpPr>
          <p:cNvPr id="6" name="文本框 5"/>
          <p:cNvSpPr txBox="1"/>
          <p:nvPr/>
        </p:nvSpPr>
        <p:spPr>
          <a:xfrm>
            <a:off x="2857707" y="1338342"/>
            <a:ext cx="7711155" cy="523220"/>
          </a:xfrm>
          <a:prstGeom prst="rect">
            <a:avLst/>
          </a:prstGeom>
          <a:noFill/>
        </p:spPr>
        <p:txBody>
          <a:bodyPr wrap="square" rtlCol="0">
            <a:spAutoFit/>
          </a:bodyPr>
          <a:lstStyle/>
          <a:p>
            <a:r>
              <a:rPr lang="zh-CN" altLang="en-US" sz="2800" b="1" dirty="0" smtClean="0">
                <a:solidFill>
                  <a:srgbClr val="FF0000"/>
                </a:solidFill>
                <a:latin typeface="微软雅黑" panose="020B0503020204020204" pitchFamily="34" charset="-122"/>
                <a:ea typeface="微软雅黑" panose="020B0503020204020204" pitchFamily="34" charset="-122"/>
              </a:rPr>
              <a:t>业务专员</a:t>
            </a:r>
            <a:r>
              <a:rPr lang="zh-CN" altLang="en-US" sz="2800" b="1" dirty="0" smtClean="0">
                <a:latin typeface="微软雅黑" panose="020B0503020204020204" pitchFamily="34" charset="-122"/>
                <a:ea typeface="微软雅黑" panose="020B0503020204020204" pitchFamily="34" charset="-122"/>
              </a:rPr>
              <a:t>审核解冻</a:t>
            </a:r>
            <a:r>
              <a:rPr lang="zh-CN" altLang="en-US" sz="2800" b="1" dirty="0">
                <a:latin typeface="微软雅黑" panose="020B0503020204020204" pitchFamily="34" charset="-122"/>
                <a:ea typeface="微软雅黑" panose="020B0503020204020204" pitchFamily="34" charset="-122"/>
              </a:rPr>
              <a:t>申请</a:t>
            </a:r>
          </a:p>
        </p:txBody>
      </p:sp>
      <p:sp>
        <p:nvSpPr>
          <p:cNvPr id="3" name="灯片编号占位符 2"/>
          <p:cNvSpPr>
            <a:spLocks noGrp="1"/>
          </p:cNvSpPr>
          <p:nvPr>
            <p:ph type="sldNum" sz="quarter" idx="12"/>
          </p:nvPr>
        </p:nvSpPr>
        <p:spPr/>
        <p:txBody>
          <a:bodyPr/>
          <a:lstStyle/>
          <a:p>
            <a:fld id="{C5A74718-614D-468F-B61D-7DF6A49F91B6}" type="slidenum">
              <a:rPr lang="zh-CN" altLang="en-US" smtClean="0"/>
              <a:t>49</a:t>
            </a:fld>
            <a:endParaRPr lang="zh-CN" altLang="en-US"/>
          </a:p>
        </p:txBody>
      </p:sp>
    </p:spTree>
    <p:extLst>
      <p:ext uri="{BB962C8B-B14F-4D97-AF65-F5344CB8AC3E}">
        <p14:creationId xmlns:p14="http://schemas.microsoft.com/office/powerpoint/2010/main" val="41508742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1"/>
          <p:cNvSpPr txBox="1">
            <a:spLocks/>
          </p:cNvSpPr>
          <p:nvPr/>
        </p:nvSpPr>
        <p:spPr>
          <a:xfrm>
            <a:off x="2663588" y="141943"/>
            <a:ext cx="9528412" cy="75095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4000" b="1" dirty="0" smtClean="0">
                <a:solidFill>
                  <a:schemeClr val="bg1"/>
                </a:solidFill>
                <a:latin typeface="微软雅黑" panose="020B0503020204020204" pitchFamily="34" charset="-122"/>
                <a:ea typeface="微软雅黑" panose="020B0503020204020204" pitchFamily="34" charset="-122"/>
              </a:rPr>
              <a:t>使用角色</a:t>
            </a:r>
            <a:endParaRPr lang="zh-CN" altLang="en-US" sz="4000" dirty="0">
              <a:latin typeface="微软雅黑" panose="020B0503020204020204" pitchFamily="34" charset="-122"/>
              <a:ea typeface="微软雅黑" panose="020B0503020204020204" pitchFamily="34" charset="-122"/>
            </a:endParaRPr>
          </a:p>
        </p:txBody>
      </p:sp>
      <p:graphicFrame>
        <p:nvGraphicFramePr>
          <p:cNvPr id="24" name="内容占位符 16"/>
          <p:cNvGraphicFramePr>
            <a:graphicFrameLocks noGrp="1"/>
          </p:cNvGraphicFramePr>
          <p:nvPr>
            <p:ph idx="1"/>
            <p:extLst>
              <p:ext uri="{D42A27DB-BD31-4B8C-83A1-F6EECF244321}">
                <p14:modId xmlns:p14="http://schemas.microsoft.com/office/powerpoint/2010/main" val="87929346"/>
              </p:ext>
            </p:extLst>
          </p:nvPr>
        </p:nvGraphicFramePr>
        <p:xfrm>
          <a:off x="838199" y="1528551"/>
          <a:ext cx="10851573" cy="46484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5" name="圆角矩形 24"/>
          <p:cNvSpPr/>
          <p:nvPr/>
        </p:nvSpPr>
        <p:spPr>
          <a:xfrm>
            <a:off x="6134099" y="1873636"/>
            <a:ext cx="1964277" cy="640623"/>
          </a:xfrm>
          <a:prstGeom prst="roundRect">
            <a:avLst/>
          </a:prstGeom>
          <a:solidFill>
            <a:schemeClr val="accent6"/>
          </a:solidFill>
          <a:effectLst>
            <a:softEdge rad="6350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400" b="1" dirty="0" smtClean="0">
                <a:latin typeface="微软雅黑" panose="020B0503020204020204" pitchFamily="34" charset="-122"/>
                <a:ea typeface="微软雅黑" panose="020B0503020204020204" pitchFamily="34" charset="-122"/>
              </a:rPr>
              <a:t>客户经理</a:t>
            </a:r>
            <a:endParaRPr lang="zh-CN" altLang="en-US" sz="2400" b="1" dirty="0">
              <a:latin typeface="微软雅黑" panose="020B0503020204020204" pitchFamily="34" charset="-122"/>
              <a:ea typeface="微软雅黑" panose="020B0503020204020204" pitchFamily="34" charset="-122"/>
            </a:endParaRPr>
          </a:p>
        </p:txBody>
      </p:sp>
      <p:sp>
        <p:nvSpPr>
          <p:cNvPr id="26" name="圆角矩形 25"/>
          <p:cNvSpPr/>
          <p:nvPr/>
        </p:nvSpPr>
        <p:spPr>
          <a:xfrm>
            <a:off x="6134100" y="3671612"/>
            <a:ext cx="1964276" cy="661916"/>
          </a:xfrm>
          <a:prstGeom prst="roundRect">
            <a:avLst/>
          </a:prstGeom>
          <a:solidFill>
            <a:schemeClr val="accent6"/>
          </a:solidFill>
          <a:effectLst>
            <a:softEdge rad="63500"/>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400" b="1" dirty="0" smtClean="0">
                <a:latin typeface="微软雅黑" panose="020B0503020204020204" pitchFamily="34" charset="-122"/>
                <a:ea typeface="微软雅黑" panose="020B0503020204020204" pitchFamily="34" charset="-122"/>
              </a:rPr>
              <a:t>主管领导</a:t>
            </a:r>
            <a:endParaRPr lang="zh-CN" altLang="en-US" sz="2400" b="1" dirty="0">
              <a:latin typeface="微软雅黑" panose="020B0503020204020204" pitchFamily="34" charset="-122"/>
              <a:ea typeface="微软雅黑" panose="020B0503020204020204" pitchFamily="34" charset="-122"/>
            </a:endParaRPr>
          </a:p>
        </p:txBody>
      </p:sp>
      <p:sp>
        <p:nvSpPr>
          <p:cNvPr id="27" name="圆角矩形 26"/>
          <p:cNvSpPr/>
          <p:nvPr/>
        </p:nvSpPr>
        <p:spPr>
          <a:xfrm>
            <a:off x="6139787" y="2806827"/>
            <a:ext cx="1958589" cy="620972"/>
          </a:xfrm>
          <a:prstGeom prst="roundRect">
            <a:avLst/>
          </a:prstGeom>
          <a:solidFill>
            <a:schemeClr val="accent6"/>
          </a:solidFill>
          <a:effectLst>
            <a:softEdge rad="63500"/>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400" b="1" dirty="0" smtClean="0">
                <a:latin typeface="微软雅黑" panose="020B0503020204020204" pitchFamily="34" charset="-122"/>
                <a:ea typeface="微软雅黑" panose="020B0503020204020204" pitchFamily="34" charset="-122"/>
              </a:rPr>
              <a:t>业务专员</a:t>
            </a:r>
            <a:endParaRPr lang="zh-CN" altLang="en-US" sz="2400" b="1" dirty="0">
              <a:latin typeface="微软雅黑" panose="020B0503020204020204" pitchFamily="34" charset="-122"/>
              <a:ea typeface="微软雅黑" panose="020B0503020204020204" pitchFamily="34" charset="-122"/>
            </a:endParaRPr>
          </a:p>
        </p:txBody>
      </p:sp>
      <p:sp>
        <p:nvSpPr>
          <p:cNvPr id="29" name="圆角矩形 28"/>
          <p:cNvSpPr/>
          <p:nvPr/>
        </p:nvSpPr>
        <p:spPr>
          <a:xfrm>
            <a:off x="6134100" y="4552172"/>
            <a:ext cx="1964277" cy="638027"/>
          </a:xfrm>
          <a:prstGeom prst="roundRect">
            <a:avLst/>
          </a:prstGeom>
          <a:effectLst>
            <a:softEdge rad="63500"/>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400" b="1" dirty="0" smtClean="0">
                <a:latin typeface="微软雅黑" panose="020B0503020204020204" pitchFamily="34" charset="-122"/>
                <a:ea typeface="微软雅黑" panose="020B0503020204020204" pitchFamily="34" charset="-122"/>
              </a:rPr>
              <a:t>审核专员</a:t>
            </a:r>
            <a:endParaRPr lang="zh-CN" altLang="en-US" sz="2400" b="1" dirty="0">
              <a:latin typeface="微软雅黑" panose="020B0503020204020204" pitchFamily="34" charset="-122"/>
              <a:ea typeface="微软雅黑" panose="020B0503020204020204" pitchFamily="34" charset="-122"/>
            </a:endParaRPr>
          </a:p>
        </p:txBody>
      </p:sp>
      <p:sp>
        <p:nvSpPr>
          <p:cNvPr id="31" name="圆角矩形 30"/>
          <p:cNvSpPr/>
          <p:nvPr/>
        </p:nvSpPr>
        <p:spPr>
          <a:xfrm>
            <a:off x="2005593" y="2081589"/>
            <a:ext cx="914400" cy="2789597"/>
          </a:xfrm>
          <a:prstGeom prst="roundRect">
            <a:avLst/>
          </a:prstGeom>
          <a:effectLst>
            <a:reflection blurRad="6350" stA="52000" endA="300" endPos="35000" dir="5400000" sy="-100000" algn="bl" rotWithShape="0"/>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latin typeface="微软雅黑" panose="020B0503020204020204" pitchFamily="34" charset="-122"/>
                <a:ea typeface="微软雅黑" panose="020B0503020204020204" pitchFamily="34" charset="-122"/>
              </a:rPr>
              <a:t>系</a:t>
            </a:r>
            <a:endParaRPr lang="en-US" altLang="zh-CN" sz="2800" b="1" dirty="0" smtClean="0">
              <a:latin typeface="微软雅黑" panose="020B0503020204020204" pitchFamily="34" charset="-122"/>
              <a:ea typeface="微软雅黑" panose="020B0503020204020204" pitchFamily="34" charset="-122"/>
            </a:endParaRPr>
          </a:p>
          <a:p>
            <a:pPr algn="ctr"/>
            <a:r>
              <a:rPr lang="zh-CN" altLang="en-US" sz="2800" b="1" dirty="0" smtClean="0">
                <a:latin typeface="微软雅黑" panose="020B0503020204020204" pitchFamily="34" charset="-122"/>
                <a:ea typeface="微软雅黑" panose="020B0503020204020204" pitchFamily="34" charset="-122"/>
              </a:rPr>
              <a:t>统</a:t>
            </a:r>
            <a:endParaRPr lang="en-US" altLang="zh-CN" sz="2800" b="1" dirty="0" smtClean="0">
              <a:latin typeface="微软雅黑" panose="020B0503020204020204" pitchFamily="34" charset="-122"/>
              <a:ea typeface="微软雅黑" panose="020B0503020204020204" pitchFamily="34" charset="-122"/>
            </a:endParaRPr>
          </a:p>
          <a:p>
            <a:pPr algn="ctr"/>
            <a:r>
              <a:rPr lang="zh-CN" altLang="en-US" sz="2800" b="1" dirty="0" smtClean="0">
                <a:latin typeface="微软雅黑" panose="020B0503020204020204" pitchFamily="34" charset="-122"/>
                <a:ea typeface="微软雅黑" panose="020B0503020204020204" pitchFamily="34" charset="-122"/>
              </a:rPr>
              <a:t>管</a:t>
            </a:r>
            <a:endParaRPr lang="en-US" altLang="zh-CN" sz="2800" b="1" dirty="0" smtClean="0">
              <a:latin typeface="微软雅黑" panose="020B0503020204020204" pitchFamily="34" charset="-122"/>
              <a:ea typeface="微软雅黑" panose="020B0503020204020204" pitchFamily="34" charset="-122"/>
            </a:endParaRPr>
          </a:p>
          <a:p>
            <a:pPr algn="ctr"/>
            <a:r>
              <a:rPr lang="zh-CN" altLang="en-US" sz="2800" b="1" dirty="0" smtClean="0">
                <a:latin typeface="微软雅黑" panose="020B0503020204020204" pitchFamily="34" charset="-122"/>
                <a:ea typeface="微软雅黑" panose="020B0503020204020204" pitchFamily="34" charset="-122"/>
              </a:rPr>
              <a:t>理</a:t>
            </a:r>
            <a:endParaRPr lang="en-US" altLang="zh-CN" sz="2800" b="1" dirty="0" smtClean="0">
              <a:latin typeface="微软雅黑" panose="020B0503020204020204" pitchFamily="34" charset="-122"/>
              <a:ea typeface="微软雅黑" panose="020B0503020204020204" pitchFamily="34" charset="-122"/>
            </a:endParaRPr>
          </a:p>
          <a:p>
            <a:pPr algn="ctr"/>
            <a:r>
              <a:rPr lang="zh-CN" altLang="en-US" sz="2800" b="1" dirty="0" smtClean="0">
                <a:latin typeface="微软雅黑" panose="020B0503020204020204" pitchFamily="34" charset="-122"/>
                <a:ea typeface="微软雅黑" panose="020B0503020204020204" pitchFamily="34" charset="-122"/>
              </a:rPr>
              <a:t>员</a:t>
            </a:r>
            <a:endParaRPr lang="zh-CN" altLang="en-US" sz="2800" b="1" dirty="0">
              <a:latin typeface="微软雅黑" panose="020B0503020204020204" pitchFamily="34" charset="-122"/>
              <a:ea typeface="微软雅黑" panose="020B0503020204020204" pitchFamily="34" charset="-122"/>
            </a:endParaRPr>
          </a:p>
        </p:txBody>
      </p:sp>
      <p:sp>
        <p:nvSpPr>
          <p:cNvPr id="45" name="圆角矩形 44"/>
          <p:cNvSpPr/>
          <p:nvPr/>
        </p:nvSpPr>
        <p:spPr>
          <a:xfrm>
            <a:off x="8779336" y="1840628"/>
            <a:ext cx="2130136" cy="645204"/>
          </a:xfrm>
          <a:prstGeom prst="roundRect">
            <a:avLst/>
          </a:prstGeom>
          <a:solidFill>
            <a:srgbClr val="2F5597"/>
          </a:solidFill>
          <a:ln>
            <a:solidFill>
              <a:schemeClr val="bg1"/>
            </a:solidFill>
          </a:ln>
          <a:effectLst>
            <a:softEdge rad="63500"/>
          </a:effectLst>
        </p:spPr>
        <p:style>
          <a:lnRef idx="2">
            <a:schemeClr val="accent6">
              <a:shade val="50000"/>
            </a:schemeClr>
          </a:lnRef>
          <a:fillRef idx="1001">
            <a:schemeClr val="dk2"/>
          </a:fillRef>
          <a:effectRef idx="0">
            <a:schemeClr val="accent6"/>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档案管理员</a:t>
            </a:r>
          </a:p>
        </p:txBody>
      </p:sp>
      <p:sp>
        <p:nvSpPr>
          <p:cNvPr id="2" name="文本框 1"/>
          <p:cNvSpPr txBox="1"/>
          <p:nvPr/>
        </p:nvSpPr>
        <p:spPr>
          <a:xfrm>
            <a:off x="3812371" y="2976036"/>
            <a:ext cx="1435039" cy="830997"/>
          </a:xfrm>
          <a:prstGeom prst="rect">
            <a:avLst/>
          </a:prstGeom>
          <a:noFill/>
        </p:spPr>
        <p:txBody>
          <a:bodyPr wrap="square" rtlCol="0">
            <a:spAutoFit/>
          </a:bodyPr>
          <a:lstStyle/>
          <a:p>
            <a:r>
              <a:rPr lang="zh-CN" altLang="en-US" sz="4800" b="1" dirty="0" smtClean="0">
                <a:ln w="9525">
                  <a:solidFill>
                    <a:schemeClr val="bg1"/>
                  </a:solidFill>
                  <a:prstDash val="solid"/>
                </a:ln>
                <a:solidFill>
                  <a:schemeClr val="accent5"/>
                </a:solidFill>
                <a:latin typeface="微软雅黑" panose="020B0503020204020204" pitchFamily="34" charset="-122"/>
                <a:ea typeface="微软雅黑" panose="020B0503020204020204" pitchFamily="34" charset="-122"/>
              </a:rPr>
              <a:t>分配</a:t>
            </a:r>
            <a:endParaRPr lang="zh-CN" altLang="en-US" sz="4800" b="1" dirty="0">
              <a:ln w="9525">
                <a:solidFill>
                  <a:schemeClr val="bg1"/>
                </a:solidFill>
                <a:prstDash val="solid"/>
              </a:ln>
              <a:solidFill>
                <a:schemeClr val="accent5"/>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C5A74718-614D-468F-B61D-7DF6A49F91B6}" type="slidenum">
              <a:rPr lang="zh-CN" altLang="en-US" smtClean="0"/>
              <a:t>5</a:t>
            </a:fld>
            <a:endParaRPr lang="zh-CN" altLang="en-US" dirty="0"/>
          </a:p>
        </p:txBody>
      </p:sp>
      <p:sp>
        <p:nvSpPr>
          <p:cNvPr id="12" name="圆角矩形 11"/>
          <p:cNvSpPr/>
          <p:nvPr/>
        </p:nvSpPr>
        <p:spPr>
          <a:xfrm>
            <a:off x="8779336" y="3642402"/>
            <a:ext cx="2130136" cy="661916"/>
          </a:xfrm>
          <a:prstGeom prst="roundRect">
            <a:avLst/>
          </a:prstGeom>
          <a:solidFill>
            <a:schemeClr val="accent5">
              <a:lumMod val="75000"/>
            </a:schemeClr>
          </a:solidFill>
          <a:effectLst>
            <a:softEdge rad="63500"/>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2400" b="1" dirty="0">
                <a:latin typeface="微软雅黑" panose="020B0503020204020204" pitchFamily="34" charset="-122"/>
                <a:ea typeface="微软雅黑" panose="020B0503020204020204" pitchFamily="34" charset="-122"/>
              </a:rPr>
              <a:t>TMS</a:t>
            </a:r>
            <a:r>
              <a:rPr lang="zh-CN" altLang="en-US" sz="2400" b="1" dirty="0">
                <a:latin typeface="微软雅黑" panose="020B0503020204020204" pitchFamily="34" charset="-122"/>
                <a:ea typeface="微软雅黑" panose="020B0503020204020204" pitchFamily="34" charset="-122"/>
              </a:rPr>
              <a:t>管理员</a:t>
            </a:r>
          </a:p>
        </p:txBody>
      </p:sp>
      <p:sp>
        <p:nvSpPr>
          <p:cNvPr id="13" name="圆角矩形 12"/>
          <p:cNvSpPr/>
          <p:nvPr/>
        </p:nvSpPr>
        <p:spPr>
          <a:xfrm>
            <a:off x="8779336" y="2785029"/>
            <a:ext cx="2130136" cy="630201"/>
          </a:xfrm>
          <a:prstGeom prst="roundRect">
            <a:avLst/>
          </a:prstGeom>
          <a:solidFill>
            <a:schemeClr val="accent5">
              <a:lumMod val="75000"/>
            </a:schemeClr>
          </a:solidFill>
          <a:effectLst>
            <a:softEdge rad="6350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仓库</a:t>
            </a:r>
            <a:r>
              <a:rPr lang="zh-CN" altLang="en-US" sz="2400" b="1" dirty="0" smtClean="0">
                <a:latin typeface="微软雅黑" panose="020B0503020204020204" pitchFamily="34" charset="-122"/>
                <a:ea typeface="微软雅黑" panose="020B0503020204020204" pitchFamily="34" charset="-122"/>
              </a:rPr>
              <a:t>管理员</a:t>
            </a:r>
            <a:endParaRPr lang="zh-CN" altLang="en-US" sz="2400" b="1" dirty="0">
              <a:latin typeface="微软雅黑" panose="020B0503020204020204" pitchFamily="34" charset="-122"/>
              <a:ea typeface="微软雅黑" panose="020B0503020204020204" pitchFamily="34" charset="-122"/>
            </a:endParaRPr>
          </a:p>
        </p:txBody>
      </p:sp>
      <p:sp>
        <p:nvSpPr>
          <p:cNvPr id="14" name="圆角矩形 13"/>
          <p:cNvSpPr/>
          <p:nvPr/>
        </p:nvSpPr>
        <p:spPr>
          <a:xfrm>
            <a:off x="8785023" y="4452926"/>
            <a:ext cx="2124449" cy="620972"/>
          </a:xfrm>
          <a:prstGeom prst="roundRect">
            <a:avLst/>
          </a:prstGeom>
          <a:solidFill>
            <a:schemeClr val="accent5">
              <a:lumMod val="75000"/>
            </a:schemeClr>
          </a:solidFill>
          <a:effectLst>
            <a:softEdge rad="63500"/>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400" b="1" smtClean="0">
                <a:latin typeface="微软雅黑" panose="020B0503020204020204" pitchFamily="34" charset="-122"/>
                <a:ea typeface="微软雅黑" panose="020B0503020204020204" pitchFamily="34" charset="-122"/>
              </a:rPr>
              <a:t>POS</a:t>
            </a:r>
            <a:r>
              <a:rPr lang="zh-CN" altLang="en-US" sz="2400" b="1" smtClean="0">
                <a:latin typeface="微软雅黑" panose="020B0503020204020204" pitchFamily="34" charset="-122"/>
                <a:ea typeface="微软雅黑" panose="020B0503020204020204" pitchFamily="34" charset="-122"/>
              </a:rPr>
              <a:t>服务</a:t>
            </a:r>
            <a:r>
              <a:rPr lang="zh-CN" altLang="en-US" sz="2400" b="1" dirty="0" smtClean="0">
                <a:latin typeface="微软雅黑" panose="020B0503020204020204" pitchFamily="34" charset="-122"/>
                <a:ea typeface="微软雅黑" panose="020B0503020204020204" pitchFamily="34" charset="-122"/>
              </a:rPr>
              <a:t>人员</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0934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500"/>
                                  </p:stCondLst>
                                  <p:childTnLst>
                                    <p:set>
                                      <p:cBhvr>
                                        <p:cTn id="11" dur="1" fill="hold">
                                          <p:stCondLst>
                                            <p:cond delay="0"/>
                                          </p:stCondLst>
                                        </p:cTn>
                                        <p:tgtEl>
                                          <p:spTgt spid="2">
                                            <p:txEl>
                                              <p:pRg st="0" end="0"/>
                                            </p:txEl>
                                          </p:spTgt>
                                        </p:tgtEl>
                                        <p:attrNameLst>
                                          <p:attrName>style.visibility</p:attrName>
                                        </p:attrNameLst>
                                      </p:cBhvr>
                                      <p:to>
                                        <p:strVal val="visible"/>
                                      </p:to>
                                    </p:set>
                                    <p:anim calcmode="lin" valueType="num">
                                      <p:cBhvr additive="base">
                                        <p:cTn id="12"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500" fill="hold"/>
                                        <p:tgtEl>
                                          <p:spTgt spid="25"/>
                                        </p:tgtEl>
                                        <p:attrNameLst>
                                          <p:attrName>ppt_x</p:attrName>
                                        </p:attrNameLst>
                                      </p:cBhvr>
                                      <p:tavLst>
                                        <p:tav tm="0">
                                          <p:val>
                                            <p:strVal val="#ppt_x"/>
                                          </p:val>
                                        </p:tav>
                                        <p:tav tm="100000">
                                          <p:val>
                                            <p:strVal val="#ppt_x"/>
                                          </p:val>
                                        </p:tav>
                                      </p:tavLst>
                                    </p:anim>
                                    <p:anim calcmode="lin" valueType="num">
                                      <p:cBhvr additive="base">
                                        <p:cTn id="19"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additive="base">
                                        <p:cTn id="24" dur="500" fill="hold"/>
                                        <p:tgtEl>
                                          <p:spTgt spid="27"/>
                                        </p:tgtEl>
                                        <p:attrNameLst>
                                          <p:attrName>ppt_x</p:attrName>
                                        </p:attrNameLst>
                                      </p:cBhvr>
                                      <p:tavLst>
                                        <p:tav tm="0">
                                          <p:val>
                                            <p:strVal val="#ppt_x"/>
                                          </p:val>
                                        </p:tav>
                                        <p:tav tm="100000">
                                          <p:val>
                                            <p:strVal val="#ppt_x"/>
                                          </p:val>
                                        </p:tav>
                                      </p:tavLst>
                                    </p:anim>
                                    <p:anim calcmode="lin" valueType="num">
                                      <p:cBhvr additive="base">
                                        <p:cTn id="25"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anim calcmode="lin" valueType="num">
                                      <p:cBhvr additive="base">
                                        <p:cTn id="30" dur="500" fill="hold"/>
                                        <p:tgtEl>
                                          <p:spTgt spid="26"/>
                                        </p:tgtEl>
                                        <p:attrNameLst>
                                          <p:attrName>ppt_x</p:attrName>
                                        </p:attrNameLst>
                                      </p:cBhvr>
                                      <p:tavLst>
                                        <p:tav tm="0">
                                          <p:val>
                                            <p:strVal val="#ppt_x"/>
                                          </p:val>
                                        </p:tav>
                                        <p:tav tm="100000">
                                          <p:val>
                                            <p:strVal val="#ppt_x"/>
                                          </p:val>
                                        </p:tav>
                                      </p:tavLst>
                                    </p:anim>
                                    <p:anim calcmode="lin" valueType="num">
                                      <p:cBhvr additive="base">
                                        <p:cTn id="31"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29"/>
                                        </p:tgtEl>
                                        <p:attrNameLst>
                                          <p:attrName>style.visibility</p:attrName>
                                        </p:attrNameLst>
                                      </p:cBhvr>
                                      <p:to>
                                        <p:strVal val="visible"/>
                                      </p:to>
                                    </p:set>
                                    <p:anim calcmode="lin" valueType="num">
                                      <p:cBhvr additive="base">
                                        <p:cTn id="36" dur="500" fill="hold"/>
                                        <p:tgtEl>
                                          <p:spTgt spid="29"/>
                                        </p:tgtEl>
                                        <p:attrNameLst>
                                          <p:attrName>ppt_x</p:attrName>
                                        </p:attrNameLst>
                                      </p:cBhvr>
                                      <p:tavLst>
                                        <p:tav tm="0">
                                          <p:val>
                                            <p:strVal val="#ppt_x"/>
                                          </p:val>
                                        </p:tav>
                                        <p:tav tm="100000">
                                          <p:val>
                                            <p:strVal val="#ppt_x"/>
                                          </p:val>
                                        </p:tav>
                                      </p:tavLst>
                                    </p:anim>
                                    <p:anim calcmode="lin" valueType="num">
                                      <p:cBhvr additive="base">
                                        <p:cTn id="37"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45"/>
                                        </p:tgtEl>
                                        <p:attrNameLst>
                                          <p:attrName>style.visibility</p:attrName>
                                        </p:attrNameLst>
                                      </p:cBhvr>
                                      <p:to>
                                        <p:strVal val="visible"/>
                                      </p:to>
                                    </p:set>
                                    <p:anim calcmode="lin" valueType="num">
                                      <p:cBhvr additive="base">
                                        <p:cTn id="42" dur="500" fill="hold"/>
                                        <p:tgtEl>
                                          <p:spTgt spid="45"/>
                                        </p:tgtEl>
                                        <p:attrNameLst>
                                          <p:attrName>ppt_x</p:attrName>
                                        </p:attrNameLst>
                                      </p:cBhvr>
                                      <p:tavLst>
                                        <p:tav tm="0">
                                          <p:val>
                                            <p:strVal val="#ppt_x"/>
                                          </p:val>
                                        </p:tav>
                                        <p:tav tm="100000">
                                          <p:val>
                                            <p:strVal val="#ppt_x"/>
                                          </p:val>
                                        </p:tav>
                                      </p:tavLst>
                                    </p:anim>
                                    <p:anim calcmode="lin" valueType="num">
                                      <p:cBhvr additive="base">
                                        <p:cTn id="43"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 calcmode="lin" valueType="num">
                                      <p:cBhvr additive="base">
                                        <p:cTn id="48" dur="500" fill="hold"/>
                                        <p:tgtEl>
                                          <p:spTgt spid="13"/>
                                        </p:tgtEl>
                                        <p:attrNameLst>
                                          <p:attrName>ppt_x</p:attrName>
                                        </p:attrNameLst>
                                      </p:cBhvr>
                                      <p:tavLst>
                                        <p:tav tm="0">
                                          <p:val>
                                            <p:strVal val="#ppt_x"/>
                                          </p:val>
                                        </p:tav>
                                        <p:tav tm="100000">
                                          <p:val>
                                            <p:strVal val="#ppt_x"/>
                                          </p:val>
                                        </p:tav>
                                      </p:tavLst>
                                    </p:anim>
                                    <p:anim calcmode="lin" valueType="num">
                                      <p:cBhvr additive="base">
                                        <p:cTn id="4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12"/>
                                        </p:tgtEl>
                                        <p:attrNameLst>
                                          <p:attrName>style.visibility</p:attrName>
                                        </p:attrNameLst>
                                      </p:cBhvr>
                                      <p:to>
                                        <p:strVal val="visible"/>
                                      </p:to>
                                    </p:set>
                                    <p:anim calcmode="lin" valueType="num">
                                      <p:cBhvr additive="base">
                                        <p:cTn id="54" dur="500" fill="hold"/>
                                        <p:tgtEl>
                                          <p:spTgt spid="12"/>
                                        </p:tgtEl>
                                        <p:attrNameLst>
                                          <p:attrName>ppt_x</p:attrName>
                                        </p:attrNameLst>
                                      </p:cBhvr>
                                      <p:tavLst>
                                        <p:tav tm="0">
                                          <p:val>
                                            <p:strVal val="#ppt_x"/>
                                          </p:val>
                                        </p:tav>
                                        <p:tav tm="100000">
                                          <p:val>
                                            <p:strVal val="#ppt_x"/>
                                          </p:val>
                                        </p:tav>
                                      </p:tavLst>
                                    </p:anim>
                                    <p:anim calcmode="lin" valueType="num">
                                      <p:cBhvr additive="base">
                                        <p:cTn id="5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14"/>
                                        </p:tgtEl>
                                        <p:attrNameLst>
                                          <p:attrName>style.visibility</p:attrName>
                                        </p:attrNameLst>
                                      </p:cBhvr>
                                      <p:to>
                                        <p:strVal val="visible"/>
                                      </p:to>
                                    </p:set>
                                    <p:anim calcmode="lin" valueType="num">
                                      <p:cBhvr additive="base">
                                        <p:cTn id="60" dur="500" fill="hold"/>
                                        <p:tgtEl>
                                          <p:spTgt spid="14"/>
                                        </p:tgtEl>
                                        <p:attrNameLst>
                                          <p:attrName>ppt_x</p:attrName>
                                        </p:attrNameLst>
                                      </p:cBhvr>
                                      <p:tavLst>
                                        <p:tav tm="0">
                                          <p:val>
                                            <p:strVal val="#ppt_x"/>
                                          </p:val>
                                        </p:tav>
                                        <p:tav tm="100000">
                                          <p:val>
                                            <p:strVal val="#ppt_x"/>
                                          </p:val>
                                        </p:tav>
                                      </p:tavLst>
                                    </p:anim>
                                    <p:anim calcmode="lin" valueType="num">
                                      <p:cBhvr additive="base">
                                        <p:cTn id="6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9" grpId="0" animBg="1"/>
      <p:bldP spid="31" grpId="0" animBg="1"/>
      <p:bldP spid="45" grpId="0" animBg="1"/>
      <p:bldP spid="12" grpId="0" animBg="1"/>
      <p:bldP spid="13" grpId="0" animBg="1"/>
      <p:bldP spid="1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16078" y="-7510"/>
            <a:ext cx="9288439" cy="1108834"/>
          </a:xfrm>
        </p:spPr>
        <p:txBody>
          <a:bodyP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商户解冻</a:t>
            </a:r>
            <a:r>
              <a:rPr lang="en-US" altLang="zh-CN" sz="4000" b="1" dirty="0">
                <a:solidFill>
                  <a:schemeClr val="bg1"/>
                </a:solidFill>
                <a:latin typeface="微软雅黑" panose="020B0503020204020204" pitchFamily="34" charset="-122"/>
                <a:ea typeface="微软雅黑" panose="020B0503020204020204" pitchFamily="34" charset="-122"/>
              </a:rPr>
              <a:t>-</a:t>
            </a:r>
            <a:r>
              <a:rPr lang="zh-CN" altLang="en-US" sz="4000" b="1" dirty="0" smtClean="0">
                <a:solidFill>
                  <a:schemeClr val="bg1"/>
                </a:solidFill>
                <a:latin typeface="微软雅黑" panose="020B0503020204020204" pitchFamily="34" charset="-122"/>
                <a:ea typeface="微软雅黑" panose="020B0503020204020204" pitchFamily="34" charset="-122"/>
              </a:rPr>
              <a:t>解冻审核</a:t>
            </a:r>
            <a:endParaRPr lang="zh-CN" altLang="en-US" sz="4000" dirty="0">
              <a:latin typeface="微软雅黑" panose="020B0503020204020204" pitchFamily="34" charset="-122"/>
              <a:ea typeface="微软雅黑" panose="020B0503020204020204" pitchFamily="34" charset="-122"/>
            </a:endParaRP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09558" y="2098580"/>
            <a:ext cx="7273638" cy="4351338"/>
          </a:xfrm>
        </p:spPr>
      </p:pic>
      <p:sp>
        <p:nvSpPr>
          <p:cNvPr id="6" name="文本框 5"/>
          <p:cNvSpPr txBox="1"/>
          <p:nvPr/>
        </p:nvSpPr>
        <p:spPr>
          <a:xfrm>
            <a:off x="2909558" y="1303803"/>
            <a:ext cx="7711155" cy="523220"/>
          </a:xfrm>
          <a:prstGeom prst="rect">
            <a:avLst/>
          </a:prstGeom>
          <a:noFill/>
        </p:spPr>
        <p:txBody>
          <a:bodyPr wrap="square" rtlCol="0">
            <a:spAutoFit/>
          </a:bodyPr>
          <a:lstStyle/>
          <a:p>
            <a:r>
              <a:rPr lang="zh-CN" altLang="en-US" sz="2800" b="1" dirty="0" smtClean="0">
                <a:solidFill>
                  <a:srgbClr val="FF0000"/>
                </a:solidFill>
                <a:latin typeface="微软雅黑" panose="020B0503020204020204" pitchFamily="34" charset="-122"/>
                <a:ea typeface="微软雅黑" panose="020B0503020204020204" pitchFamily="34" charset="-122"/>
              </a:rPr>
              <a:t>审核专员</a:t>
            </a:r>
            <a:r>
              <a:rPr lang="zh-CN" altLang="en-US" sz="2800" b="1" dirty="0" smtClean="0">
                <a:latin typeface="微软雅黑" panose="020B0503020204020204" pitchFamily="34" charset="-122"/>
                <a:ea typeface="微软雅黑" panose="020B0503020204020204" pitchFamily="34" charset="-122"/>
              </a:rPr>
              <a:t>审核解冻</a:t>
            </a:r>
            <a:r>
              <a:rPr lang="zh-CN" altLang="en-US" sz="2800" b="1" dirty="0">
                <a:latin typeface="微软雅黑" panose="020B0503020204020204" pitchFamily="34" charset="-122"/>
                <a:ea typeface="微软雅黑" panose="020B0503020204020204" pitchFamily="34" charset="-122"/>
              </a:rPr>
              <a:t>申请</a:t>
            </a:r>
          </a:p>
        </p:txBody>
      </p:sp>
      <p:sp>
        <p:nvSpPr>
          <p:cNvPr id="3" name="灯片编号占位符 2"/>
          <p:cNvSpPr>
            <a:spLocks noGrp="1"/>
          </p:cNvSpPr>
          <p:nvPr>
            <p:ph type="sldNum" sz="quarter" idx="12"/>
          </p:nvPr>
        </p:nvSpPr>
        <p:spPr/>
        <p:txBody>
          <a:bodyPr/>
          <a:lstStyle/>
          <a:p>
            <a:fld id="{C5A74718-614D-468F-B61D-7DF6A49F91B6}" type="slidenum">
              <a:rPr lang="zh-CN" altLang="en-US" smtClean="0"/>
              <a:t>50</a:t>
            </a:fld>
            <a:endParaRPr lang="zh-CN" altLang="en-US"/>
          </a:p>
        </p:txBody>
      </p:sp>
    </p:spTree>
    <p:extLst>
      <p:ext uri="{BB962C8B-B14F-4D97-AF65-F5344CB8AC3E}">
        <p14:creationId xmlns:p14="http://schemas.microsoft.com/office/powerpoint/2010/main" val="197342718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42949" y="0"/>
            <a:ext cx="9238397" cy="912766"/>
          </a:xfrm>
        </p:spPr>
        <p:txBody>
          <a:bodyP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商户解冻</a:t>
            </a:r>
            <a:r>
              <a:rPr lang="en-US" altLang="zh-CN" sz="4000" b="1" dirty="0">
                <a:solidFill>
                  <a:schemeClr val="bg1"/>
                </a:solidFill>
                <a:latin typeface="微软雅黑" panose="020B0503020204020204" pitchFamily="34" charset="-122"/>
                <a:ea typeface="微软雅黑" panose="020B0503020204020204" pitchFamily="34" charset="-122"/>
              </a:rPr>
              <a:t>-</a:t>
            </a:r>
            <a:r>
              <a:rPr lang="zh-CN" altLang="en-US" sz="4000" b="1" dirty="0" smtClean="0">
                <a:solidFill>
                  <a:schemeClr val="bg1"/>
                </a:solidFill>
                <a:latin typeface="微软雅黑" panose="020B0503020204020204" pitchFamily="34" charset="-122"/>
                <a:ea typeface="微软雅黑" panose="020B0503020204020204" pitchFamily="34" charset="-122"/>
              </a:rPr>
              <a:t>商户解冻重装机任务</a:t>
            </a:r>
            <a:endParaRPr lang="zh-CN" altLang="en-US" sz="4000" dirty="0">
              <a:latin typeface="微软雅黑" panose="020B0503020204020204" pitchFamily="34" charset="-122"/>
              <a:ea typeface="微软雅黑" panose="020B0503020204020204" pitchFamily="34" charset="-122"/>
            </a:endParaRPr>
          </a:p>
        </p:txBody>
      </p:sp>
      <p:pic>
        <p:nvPicPr>
          <p:cNvPr id="7" name="内容占位符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94592" y="1934806"/>
            <a:ext cx="8285204" cy="4351338"/>
          </a:xfrm>
        </p:spPr>
      </p:pic>
      <p:sp>
        <p:nvSpPr>
          <p:cNvPr id="8" name="文本框 7"/>
          <p:cNvSpPr txBox="1"/>
          <p:nvPr/>
        </p:nvSpPr>
        <p:spPr>
          <a:xfrm>
            <a:off x="2294592" y="1341380"/>
            <a:ext cx="6422688" cy="52322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解冻生成</a:t>
            </a:r>
            <a:r>
              <a:rPr lang="en-US" altLang="zh-CN" sz="2800" b="1" dirty="0" smtClean="0">
                <a:latin typeface="微软雅黑" panose="020B0503020204020204" pitchFamily="34" charset="-122"/>
                <a:ea typeface="微软雅黑" panose="020B0503020204020204" pitchFamily="34" charset="-122"/>
              </a:rPr>
              <a:t>POS</a:t>
            </a:r>
            <a:r>
              <a:rPr lang="zh-CN" altLang="en-US" sz="2800" b="1" dirty="0" smtClean="0">
                <a:latin typeface="微软雅黑" panose="020B0503020204020204" pitchFamily="34" charset="-122"/>
                <a:ea typeface="微软雅黑" panose="020B0503020204020204" pitchFamily="34" charset="-122"/>
              </a:rPr>
              <a:t>重装机任务详细内容页面</a:t>
            </a:r>
            <a:endParaRPr lang="zh-CN" altLang="en-US" sz="2800" b="1"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C5A74718-614D-468F-B61D-7DF6A49F91B6}" type="slidenum">
              <a:rPr lang="zh-CN" altLang="en-US" smtClean="0"/>
              <a:t>51</a:t>
            </a:fld>
            <a:endParaRPr lang="zh-CN" altLang="en-US"/>
          </a:p>
        </p:txBody>
      </p:sp>
    </p:spTree>
    <p:extLst>
      <p:ext uri="{BB962C8B-B14F-4D97-AF65-F5344CB8AC3E}">
        <p14:creationId xmlns:p14="http://schemas.microsoft.com/office/powerpoint/2010/main" val="263295641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97959" y="-110441"/>
            <a:ext cx="10480343" cy="1213016"/>
          </a:xfrm>
        </p:spPr>
        <p:txBody>
          <a:bodyP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商户管理</a:t>
            </a:r>
            <a:r>
              <a:rPr lang="en-US" altLang="zh-CN" sz="4000" b="1" dirty="0">
                <a:solidFill>
                  <a:schemeClr val="bg1"/>
                </a:solidFill>
                <a:latin typeface="微软雅黑" panose="020B0503020204020204" pitchFamily="34" charset="-122"/>
                <a:ea typeface="微软雅黑" panose="020B0503020204020204" pitchFamily="34" charset="-122"/>
              </a:rPr>
              <a:t>-</a:t>
            </a:r>
            <a:r>
              <a:rPr lang="zh-CN" altLang="en-US" sz="4000" b="1" dirty="0" smtClean="0">
                <a:solidFill>
                  <a:schemeClr val="bg1"/>
                </a:solidFill>
                <a:latin typeface="微软雅黑" panose="020B0503020204020204" pitchFamily="34" charset="-122"/>
                <a:ea typeface="微软雅黑" panose="020B0503020204020204" pitchFamily="34" charset="-122"/>
              </a:rPr>
              <a:t>商户</a:t>
            </a:r>
            <a:r>
              <a:rPr lang="zh-CN" altLang="en-US" sz="4000" b="1" dirty="0">
                <a:solidFill>
                  <a:schemeClr val="bg1"/>
                </a:solidFill>
                <a:latin typeface="微软雅黑" panose="020B0503020204020204" pitchFamily="34" charset="-122"/>
                <a:ea typeface="微软雅黑" panose="020B0503020204020204" pitchFamily="34" charset="-122"/>
              </a:rPr>
              <a:t>撤销</a:t>
            </a:r>
            <a:endParaRPr lang="zh-CN" altLang="en-US" sz="40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C5A74718-614D-468F-B61D-7DF6A49F91B6}" type="slidenum">
              <a:rPr lang="zh-CN" altLang="en-US" smtClean="0"/>
              <a:t>52</a:t>
            </a:fld>
            <a:endParaRPr lang="zh-CN" altLang="en-US"/>
          </a:p>
        </p:txBody>
      </p:sp>
      <p:sp>
        <p:nvSpPr>
          <p:cNvPr id="5" name="文本框 4"/>
          <p:cNvSpPr txBox="1"/>
          <p:nvPr/>
        </p:nvSpPr>
        <p:spPr>
          <a:xfrm>
            <a:off x="2940627" y="2608118"/>
            <a:ext cx="6203372" cy="1446550"/>
          </a:xfrm>
          <a:prstGeom prst="rect">
            <a:avLst/>
          </a:prstGeom>
          <a:noFill/>
        </p:spPr>
        <p:txBody>
          <a:bodyPr wrap="square" rtlCol="0">
            <a:spAutoFit/>
          </a:bodyPr>
          <a:lstStyle/>
          <a:p>
            <a:pPr algn="ctr"/>
            <a:r>
              <a:rPr lang="zh-CN" altLang="en-US" sz="8800" b="1" dirty="0" smtClean="0"/>
              <a:t>商户撤销</a:t>
            </a:r>
            <a:endParaRPr lang="zh-CN" altLang="en-US" sz="8800" b="1" dirty="0"/>
          </a:p>
        </p:txBody>
      </p:sp>
    </p:spTree>
    <p:extLst>
      <p:ext uri="{BB962C8B-B14F-4D97-AF65-F5344CB8AC3E}">
        <p14:creationId xmlns:p14="http://schemas.microsoft.com/office/powerpoint/2010/main" val="109147010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07692" y="-112547"/>
            <a:ext cx="10515600" cy="1325563"/>
          </a:xfrm>
        </p:spPr>
        <p:txBody>
          <a:bodyPr>
            <a:normAutofit/>
          </a:bodyPr>
          <a:lstStyle/>
          <a:p>
            <a:r>
              <a:rPr lang="zh-CN" altLang="en-US" sz="4000" b="1" dirty="0" smtClean="0">
                <a:solidFill>
                  <a:schemeClr val="bg1"/>
                </a:solidFill>
                <a:latin typeface="微软雅黑" panose="020B0503020204020204" pitchFamily="34" charset="-122"/>
                <a:ea typeface="微软雅黑" panose="020B0503020204020204" pitchFamily="34" charset="-122"/>
              </a:rPr>
              <a:t>商户撤销</a:t>
            </a:r>
            <a:endParaRPr lang="zh-CN" altLang="en-US" sz="4000"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810064" y="1502067"/>
            <a:ext cx="10515600" cy="5158039"/>
          </a:xfrm>
        </p:spPr>
        <p:txBody>
          <a:bodyPr>
            <a:normAutofit/>
          </a:bodyPr>
          <a:lstStyle/>
          <a:p>
            <a:pPr marL="0" indent="0" algn="ctr">
              <a:buNone/>
            </a:pPr>
            <a:r>
              <a:rPr lang="zh-CN" altLang="en-US" sz="3000" b="1" dirty="0" smtClean="0">
                <a:latin typeface="微软雅黑" panose="020B0503020204020204" pitchFamily="34" charset="-122"/>
                <a:ea typeface="微软雅黑" panose="020B0503020204020204" pitchFamily="34" charset="-122"/>
              </a:rPr>
              <a:t>商户撤销</a:t>
            </a:r>
            <a:endParaRPr lang="en-US" altLang="zh-CN" sz="3000" b="1" dirty="0" smtClean="0">
              <a:latin typeface="微软雅黑" panose="020B0503020204020204" pitchFamily="34" charset="-122"/>
              <a:ea typeface="微软雅黑" panose="020B0503020204020204" pitchFamily="34" charset="-122"/>
            </a:endParaRPr>
          </a:p>
          <a:p>
            <a:pPr marL="0" indent="0">
              <a:buNone/>
            </a:pPr>
            <a:endParaRPr lang="en-US" altLang="zh-CN" sz="2400" b="1" dirty="0" smtClean="0">
              <a:latin typeface="微软雅黑" panose="020B0503020204020204" pitchFamily="34" charset="-122"/>
              <a:ea typeface="微软雅黑" panose="020B0503020204020204" pitchFamily="34" charset="-122"/>
            </a:endParaRPr>
          </a:p>
          <a:p>
            <a:r>
              <a:rPr lang="zh-CN" altLang="en-US" sz="2400" b="1" dirty="0" smtClean="0">
                <a:latin typeface="微软雅黑" panose="020B0503020204020204" pitchFamily="34" charset="-122"/>
                <a:ea typeface="微软雅黑" panose="020B0503020204020204" pitchFamily="34" charset="-122"/>
              </a:rPr>
              <a:t>操作路径：</a:t>
            </a:r>
            <a:r>
              <a:rPr lang="en-US" altLang="zh-CN" sz="2400" b="1" dirty="0" smtClean="0">
                <a:latin typeface="微软雅黑" panose="020B0503020204020204" pitchFamily="34" charset="-122"/>
                <a:ea typeface="微软雅黑" panose="020B0503020204020204" pitchFamily="34" charset="-122"/>
              </a:rPr>
              <a:t>POS</a:t>
            </a:r>
            <a:r>
              <a:rPr lang="zh-CN" altLang="zh-CN" sz="2400" b="1" dirty="0" smtClean="0">
                <a:latin typeface="微软雅黑" panose="020B0503020204020204" pitchFamily="34" charset="-122"/>
                <a:ea typeface="微软雅黑" panose="020B0503020204020204" pitchFamily="34" charset="-122"/>
              </a:rPr>
              <a:t>收单作业系统</a:t>
            </a:r>
            <a:r>
              <a:rPr lang="en-US" altLang="zh-CN" sz="2400" b="1" dirty="0" smtClean="0">
                <a:latin typeface="微软雅黑" panose="020B0503020204020204" pitchFamily="34" charset="-122"/>
                <a:ea typeface="微软雅黑" panose="020B0503020204020204" pitchFamily="34" charset="-122"/>
              </a:rPr>
              <a:t>-&gt;</a:t>
            </a:r>
            <a:r>
              <a:rPr lang="zh-CN" altLang="zh-CN" sz="2400" b="1" dirty="0" smtClean="0">
                <a:latin typeface="微软雅黑" panose="020B0503020204020204" pitchFamily="34" charset="-122"/>
                <a:ea typeface="微软雅黑" panose="020B0503020204020204" pitchFamily="34" charset="-122"/>
              </a:rPr>
              <a:t>商户撤销</a:t>
            </a:r>
            <a:r>
              <a:rPr lang="en-US" altLang="zh-CN" sz="2400" b="1" dirty="0" smtClean="0">
                <a:latin typeface="微软雅黑" panose="020B0503020204020204" pitchFamily="34" charset="-122"/>
                <a:ea typeface="微软雅黑" panose="020B0503020204020204" pitchFamily="34" charset="-122"/>
              </a:rPr>
              <a:t>-&gt;</a:t>
            </a:r>
            <a:r>
              <a:rPr lang="zh-CN" altLang="en-US" sz="2400" b="1" dirty="0" smtClean="0">
                <a:latin typeface="微软雅黑" panose="020B0503020204020204" pitchFamily="34" charset="-122"/>
                <a:ea typeface="微软雅黑" panose="020B0503020204020204" pitchFamily="34" charset="-122"/>
              </a:rPr>
              <a:t>撤销申请。</a:t>
            </a:r>
            <a:endParaRPr lang="en-US" altLang="zh-CN" sz="2400" b="1" dirty="0" smtClean="0">
              <a:latin typeface="微软雅黑" panose="020B0503020204020204" pitchFamily="34" charset="-122"/>
              <a:ea typeface="微软雅黑" panose="020B0503020204020204" pitchFamily="34" charset="-122"/>
            </a:endParaRPr>
          </a:p>
          <a:p>
            <a:r>
              <a:rPr lang="zh-CN" altLang="en-US" sz="2400" b="1" dirty="0" smtClean="0">
                <a:latin typeface="微软雅黑" panose="020B0503020204020204" pitchFamily="34" charset="-122"/>
                <a:ea typeface="微软雅黑" panose="020B0503020204020204" pitchFamily="34" charset="-122"/>
              </a:rPr>
              <a:t>操作角色：</a:t>
            </a:r>
            <a:r>
              <a:rPr lang="zh-CN" altLang="en-US" sz="2400" b="1" dirty="0" smtClean="0">
                <a:solidFill>
                  <a:srgbClr val="FF0000"/>
                </a:solidFill>
                <a:latin typeface="微软雅黑" panose="020B0503020204020204" pitchFamily="34" charset="-122"/>
                <a:ea typeface="微软雅黑" panose="020B0503020204020204" pitchFamily="34" charset="-122"/>
              </a:rPr>
              <a:t>客户经理、审核专员</a:t>
            </a:r>
            <a:r>
              <a:rPr lang="zh-CN" altLang="en-US" sz="2400" b="1" dirty="0" smtClean="0">
                <a:latin typeface="微软雅黑" panose="020B0503020204020204" pitchFamily="34" charset="-122"/>
                <a:ea typeface="微软雅黑" panose="020B0503020204020204" pitchFamily="34" charset="-122"/>
              </a:rPr>
              <a:t>。</a:t>
            </a:r>
          </a:p>
          <a:p>
            <a:pPr marL="0" indent="0">
              <a:buNone/>
            </a:pPr>
            <a:r>
              <a:rPr lang="en-US" altLang="zh-CN" sz="2400" b="1" dirty="0" smtClean="0">
                <a:latin typeface="微软雅黑" panose="020B0503020204020204" pitchFamily="34" charset="-122"/>
                <a:ea typeface="微软雅黑" panose="020B0503020204020204" pitchFamily="34" charset="-122"/>
              </a:rPr>
              <a:t>         </a:t>
            </a:r>
            <a:r>
              <a:rPr lang="zh-CN" altLang="zh-CN" sz="2400" b="1" dirty="0" smtClean="0">
                <a:latin typeface="微软雅黑" panose="020B0503020204020204" pitchFamily="34" charset="-122"/>
                <a:ea typeface="微软雅黑" panose="020B0503020204020204" pitchFamily="34" charset="-122"/>
              </a:rPr>
              <a:t>商户撤销流程有两种方式</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0" indent="0">
              <a:buNone/>
            </a:pP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latin typeface="微软雅黑" panose="020B0503020204020204" pitchFamily="34" charset="-122"/>
                <a:ea typeface="微软雅黑" panose="020B0503020204020204" pitchFamily="34" charset="-122"/>
              </a:rPr>
              <a:t>一、审核专员发起，只能撤销已冻结的商户。</a:t>
            </a:r>
            <a:endParaRPr lang="en-US" altLang="zh-CN" sz="2400" b="1" dirty="0" smtClean="0">
              <a:latin typeface="微软雅黑" panose="020B0503020204020204" pitchFamily="34" charset="-122"/>
              <a:ea typeface="微软雅黑" panose="020B0503020204020204" pitchFamily="34" charset="-122"/>
            </a:endParaRPr>
          </a:p>
          <a:p>
            <a:pPr marL="0" indent="0">
              <a:buNone/>
            </a:pPr>
            <a:r>
              <a:rPr lang="en-US" altLang="zh-CN" sz="2400" b="1" dirty="0" smtClean="0">
                <a:latin typeface="微软雅黑" panose="020B0503020204020204" pitchFamily="34" charset="-122"/>
                <a:ea typeface="微软雅黑" panose="020B0503020204020204" pitchFamily="34" charset="-122"/>
              </a:rPr>
              <a:t>   	</a:t>
            </a:r>
            <a:r>
              <a:rPr lang="zh-CN" altLang="en-US" sz="2400" b="1" dirty="0" smtClean="0">
                <a:latin typeface="微软雅黑" panose="020B0503020204020204" pitchFamily="34" charset="-122"/>
                <a:ea typeface="微软雅黑" panose="020B0503020204020204" pitchFamily="34" charset="-122"/>
              </a:rPr>
              <a:t>二、客户经理发起，不能撤销已冻结的商户。</a:t>
            </a:r>
            <a:endParaRPr lang="en-US" altLang="zh-CN" sz="2400" b="1" dirty="0" smtClean="0">
              <a:latin typeface="微软雅黑" panose="020B0503020204020204" pitchFamily="34" charset="-122"/>
              <a:ea typeface="微软雅黑" panose="020B0503020204020204" pitchFamily="34" charset="-122"/>
            </a:endParaRPr>
          </a:p>
          <a:p>
            <a:r>
              <a:rPr lang="zh-CN" altLang="en-US" sz="2400" b="1" dirty="0" smtClean="0">
                <a:latin typeface="微软雅黑" panose="020B0503020204020204" pitchFamily="34" charset="-122"/>
                <a:ea typeface="微软雅黑" panose="020B0503020204020204" pitchFamily="34" charset="-122"/>
              </a:rPr>
              <a:t>特别说明：</a:t>
            </a:r>
            <a:r>
              <a:rPr lang="zh-CN" altLang="en-US" sz="2400" b="1" dirty="0" smtClean="0">
                <a:solidFill>
                  <a:srgbClr val="FF0000"/>
                </a:solidFill>
                <a:latin typeface="微软雅黑" panose="020B0503020204020204" pitchFamily="34" charset="-122"/>
                <a:ea typeface="微软雅黑" panose="020B0503020204020204" pitchFamily="34" charset="-122"/>
              </a:rPr>
              <a:t>商户撤销不可逆，需谨慎撤销。</a:t>
            </a:r>
            <a:endParaRPr lang="zh-CN" altLang="en-US" sz="2400" b="1" dirty="0">
              <a:solidFill>
                <a:srgbClr val="FF0000"/>
              </a:solidFill>
              <a:latin typeface="微软雅黑" panose="020B0503020204020204" pitchFamily="34" charset="-122"/>
              <a:ea typeface="微软雅黑" panose="020B0503020204020204" pitchFamily="34" charset="-122"/>
            </a:endParaRPr>
          </a:p>
          <a:p>
            <a:pPr marL="0" indent="0">
              <a:buNone/>
            </a:pPr>
            <a:endParaRPr lang="zh-CN" altLang="en-US" sz="2400" b="1"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C5A74718-614D-468F-B61D-7DF6A49F91B6}" type="slidenum">
              <a:rPr lang="zh-CN" altLang="en-US" smtClean="0"/>
              <a:t>53</a:t>
            </a:fld>
            <a:endParaRPr lang="zh-CN" altLang="en-US"/>
          </a:p>
        </p:txBody>
      </p:sp>
    </p:spTree>
    <p:extLst>
      <p:ext uri="{BB962C8B-B14F-4D97-AF65-F5344CB8AC3E}">
        <p14:creationId xmlns:p14="http://schemas.microsoft.com/office/powerpoint/2010/main" val="122037793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88357" y="0"/>
            <a:ext cx="9470409" cy="899118"/>
          </a:xfrm>
        </p:spPr>
        <p:txBody>
          <a:bodyP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商户</a:t>
            </a:r>
            <a:r>
              <a:rPr lang="zh-CN" altLang="en-US" sz="4000" b="1" dirty="0" smtClean="0">
                <a:solidFill>
                  <a:schemeClr val="bg1"/>
                </a:solidFill>
                <a:latin typeface="微软雅黑" panose="020B0503020204020204" pitchFamily="34" charset="-122"/>
                <a:ea typeface="微软雅黑" panose="020B0503020204020204" pitchFamily="34" charset="-122"/>
              </a:rPr>
              <a:t>撤销</a:t>
            </a:r>
            <a:r>
              <a:rPr lang="en-US" altLang="zh-CN" sz="4000" b="1" dirty="0" smtClean="0">
                <a:solidFill>
                  <a:schemeClr val="bg1"/>
                </a:solidFill>
                <a:latin typeface="微软雅黑" panose="020B0503020204020204" pitchFamily="34" charset="-122"/>
                <a:ea typeface="微软雅黑" panose="020B0503020204020204" pitchFamily="34" charset="-122"/>
              </a:rPr>
              <a:t>-</a:t>
            </a:r>
            <a:r>
              <a:rPr lang="zh-CN" altLang="en-US" sz="4000" b="1" dirty="0" smtClean="0">
                <a:solidFill>
                  <a:schemeClr val="bg1"/>
                </a:solidFill>
                <a:latin typeface="微软雅黑" panose="020B0503020204020204" pitchFamily="34" charset="-122"/>
                <a:ea typeface="微软雅黑" panose="020B0503020204020204" pitchFamily="34" charset="-122"/>
              </a:rPr>
              <a:t>商户撤销流程</a:t>
            </a:r>
            <a:endParaRPr lang="zh-CN" altLang="en-US" sz="40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329184" y="1399175"/>
            <a:ext cx="11529581" cy="523220"/>
          </a:xfrm>
          <a:prstGeom prst="rect">
            <a:avLst/>
          </a:prstGeom>
          <a:noFill/>
        </p:spPr>
        <p:txBody>
          <a:bodyPr wrap="square" rtlCol="0">
            <a:spAutoFit/>
          </a:bodyPr>
          <a:lstStyle/>
          <a:p>
            <a:pPr algn="ctr"/>
            <a:r>
              <a:rPr lang="zh-CN" altLang="en-US" sz="2800" b="1" dirty="0" smtClean="0">
                <a:solidFill>
                  <a:srgbClr val="FF0000"/>
                </a:solidFill>
                <a:latin typeface="微软雅黑" panose="020B0503020204020204" pitchFamily="34" charset="-122"/>
                <a:ea typeface="微软雅黑" panose="020B0503020204020204" pitchFamily="34" charset="-122"/>
              </a:rPr>
              <a:t>审核专员</a:t>
            </a:r>
            <a:r>
              <a:rPr lang="zh-CN" altLang="en-US" sz="2800" b="1" dirty="0" smtClean="0">
                <a:latin typeface="微软雅黑" panose="020B0503020204020204" pitchFamily="34" charset="-122"/>
                <a:ea typeface="微软雅黑" panose="020B0503020204020204" pitchFamily="34" charset="-122"/>
              </a:rPr>
              <a:t>发起撤销流程</a:t>
            </a:r>
            <a:endParaRPr lang="en-US" altLang="zh-CN" sz="2800" b="1" dirty="0" smtClean="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657224" y="2718728"/>
            <a:ext cx="10877550" cy="1504950"/>
          </a:xfrm>
          <a:prstGeom prst="rect">
            <a:avLst/>
          </a:prstGeom>
        </p:spPr>
      </p:pic>
      <p:sp>
        <p:nvSpPr>
          <p:cNvPr id="9" name="文本框 8"/>
          <p:cNvSpPr txBox="1"/>
          <p:nvPr/>
        </p:nvSpPr>
        <p:spPr>
          <a:xfrm>
            <a:off x="2524836" y="4342902"/>
            <a:ext cx="7246961" cy="738664"/>
          </a:xfrm>
          <a:prstGeom prst="rect">
            <a:avLst/>
          </a:prstGeom>
          <a:noFill/>
        </p:spPr>
        <p:txBody>
          <a:bodyPr wrap="square" rtlCol="0">
            <a:spAutoFit/>
          </a:bodyPr>
          <a:lstStyle/>
          <a:p>
            <a:endParaRPr lang="en-US" altLang="zh-CN" dirty="0"/>
          </a:p>
          <a:p>
            <a:r>
              <a:rPr lang="zh-CN" altLang="en-US" sz="2400" b="1" i="1" dirty="0" smtClean="0">
                <a:latin typeface="微软雅黑" panose="020B0503020204020204" pitchFamily="34" charset="-122"/>
                <a:ea typeface="微软雅黑" panose="020B0503020204020204" pitchFamily="34" charset="-122"/>
              </a:rPr>
              <a:t>商户撤销时，系统自动判断是否生成撤机任务</a:t>
            </a:r>
            <a:r>
              <a:rPr lang="zh-CN" altLang="en-US" sz="2400" b="1" dirty="0" smtClean="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
        <p:nvSpPr>
          <p:cNvPr id="8" name="右箭头 7"/>
          <p:cNvSpPr/>
          <p:nvPr/>
        </p:nvSpPr>
        <p:spPr>
          <a:xfrm>
            <a:off x="7888406" y="3384645"/>
            <a:ext cx="1405719" cy="1752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lstStyle/>
          <a:p>
            <a:fld id="{C5A74718-614D-468F-B61D-7DF6A49F91B6}" type="slidenum">
              <a:rPr lang="zh-CN" altLang="en-US" smtClean="0"/>
              <a:t>54</a:t>
            </a:fld>
            <a:endParaRPr lang="zh-CN" altLang="en-US"/>
          </a:p>
        </p:txBody>
      </p:sp>
    </p:spTree>
    <p:extLst>
      <p:ext uri="{BB962C8B-B14F-4D97-AF65-F5344CB8AC3E}">
        <p14:creationId xmlns:p14="http://schemas.microsoft.com/office/powerpoint/2010/main" val="319787994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88357" y="0"/>
            <a:ext cx="9920785" cy="1065439"/>
          </a:xfrm>
        </p:spPr>
        <p:txBody>
          <a:bodyP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商户撤销</a:t>
            </a:r>
            <a:r>
              <a:rPr lang="en-US" altLang="zh-CN" sz="4000" b="1" dirty="0">
                <a:solidFill>
                  <a:schemeClr val="bg1"/>
                </a:solidFill>
                <a:latin typeface="微软雅黑" panose="020B0503020204020204" pitchFamily="34" charset="-122"/>
                <a:ea typeface="微软雅黑" panose="020B0503020204020204" pitchFamily="34" charset="-122"/>
              </a:rPr>
              <a:t>-</a:t>
            </a:r>
            <a:r>
              <a:rPr lang="zh-CN" altLang="en-US" sz="4000" b="1" dirty="0" smtClean="0">
                <a:solidFill>
                  <a:schemeClr val="bg1"/>
                </a:solidFill>
                <a:latin typeface="微软雅黑" panose="020B0503020204020204" pitchFamily="34" charset="-122"/>
                <a:ea typeface="微软雅黑" panose="020B0503020204020204" pitchFamily="34" charset="-122"/>
              </a:rPr>
              <a:t>商户冻结状态</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C5A74718-614D-468F-B61D-7DF6A49F91B6}" type="slidenum">
              <a:rPr lang="zh-CN" altLang="en-US" smtClean="0"/>
              <a:t>55</a:t>
            </a:fld>
            <a:endParaRPr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9264" y="1065439"/>
            <a:ext cx="9639300" cy="5473473"/>
          </a:xfrm>
          <a:prstGeom prst="rect">
            <a:avLst/>
          </a:prstGeom>
        </p:spPr>
      </p:pic>
    </p:spTree>
    <p:extLst>
      <p:ext uri="{BB962C8B-B14F-4D97-AF65-F5344CB8AC3E}">
        <p14:creationId xmlns:p14="http://schemas.microsoft.com/office/powerpoint/2010/main" val="194203842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53343" y="-133350"/>
            <a:ext cx="10515600" cy="1325563"/>
          </a:xfrm>
        </p:spPr>
        <p:txBody>
          <a:bodyP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商户撤销</a:t>
            </a:r>
            <a:r>
              <a:rPr lang="en-US" altLang="zh-CN" sz="4000" b="1" dirty="0">
                <a:solidFill>
                  <a:schemeClr val="bg1"/>
                </a:solidFill>
                <a:latin typeface="微软雅黑" panose="020B0503020204020204" pitchFamily="34" charset="-122"/>
                <a:ea typeface="微软雅黑" panose="020B0503020204020204" pitchFamily="34" charset="-122"/>
              </a:rPr>
              <a:t>-</a:t>
            </a:r>
            <a:r>
              <a:rPr lang="zh-CN" altLang="en-US" sz="4000" b="1" dirty="0" smtClean="0">
                <a:solidFill>
                  <a:schemeClr val="bg1"/>
                </a:solidFill>
                <a:latin typeface="微软雅黑" panose="020B0503020204020204" pitchFamily="34" charset="-122"/>
                <a:ea typeface="微软雅黑" panose="020B0503020204020204" pitchFamily="34" charset="-122"/>
              </a:rPr>
              <a:t>撤销已冻结商户</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47364" y="1797627"/>
            <a:ext cx="7580997" cy="4379336"/>
          </a:xfrm>
        </p:spPr>
      </p:pic>
      <p:sp>
        <p:nvSpPr>
          <p:cNvPr id="4" name="灯片编号占位符 3"/>
          <p:cNvSpPr>
            <a:spLocks noGrp="1"/>
          </p:cNvSpPr>
          <p:nvPr>
            <p:ph type="sldNum" sz="quarter" idx="12"/>
          </p:nvPr>
        </p:nvSpPr>
        <p:spPr/>
        <p:txBody>
          <a:bodyPr/>
          <a:lstStyle/>
          <a:p>
            <a:fld id="{C5A74718-614D-468F-B61D-7DF6A49F91B6}" type="slidenum">
              <a:rPr lang="zh-CN" altLang="en-US" smtClean="0"/>
              <a:t>56</a:t>
            </a:fld>
            <a:endParaRPr lang="zh-CN" altLang="en-US"/>
          </a:p>
        </p:txBody>
      </p:sp>
      <p:sp>
        <p:nvSpPr>
          <p:cNvPr id="3" name="文本框 2"/>
          <p:cNvSpPr txBox="1"/>
          <p:nvPr/>
        </p:nvSpPr>
        <p:spPr>
          <a:xfrm>
            <a:off x="1947364" y="1192213"/>
            <a:ext cx="4443045" cy="523220"/>
          </a:xfrm>
          <a:prstGeom prst="rect">
            <a:avLst/>
          </a:prstGeom>
          <a:noFill/>
        </p:spPr>
        <p:txBody>
          <a:bodyPr wrap="square" rtlCol="0">
            <a:spAutoFit/>
          </a:bodyPr>
          <a:lstStyle/>
          <a:p>
            <a:r>
              <a:rPr lang="zh-CN" altLang="en-US" sz="2800" b="1" dirty="0" smtClean="0">
                <a:solidFill>
                  <a:srgbClr val="FF0000"/>
                </a:solidFill>
                <a:latin typeface="微软雅黑" panose="020B0503020204020204" pitchFamily="34" charset="-122"/>
                <a:ea typeface="微软雅黑" panose="020B0503020204020204" pitchFamily="34" charset="-122"/>
              </a:rPr>
              <a:t>审核专员</a:t>
            </a:r>
            <a:r>
              <a:rPr lang="zh-CN" altLang="en-US" sz="2800" b="1" dirty="0" smtClean="0">
                <a:latin typeface="微软雅黑" panose="020B0503020204020204" pitchFamily="34" charset="-122"/>
                <a:ea typeface="微软雅黑" panose="020B0503020204020204" pitchFamily="34" charset="-122"/>
              </a:rPr>
              <a:t>撤销已冻结商户</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1693440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47414" y="105818"/>
            <a:ext cx="9538648" cy="849526"/>
          </a:xfrm>
        </p:spPr>
        <p:txBody>
          <a:bodyP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商户撤销</a:t>
            </a:r>
            <a:r>
              <a:rPr lang="en-US" altLang="zh-CN" sz="4000" b="1" dirty="0">
                <a:solidFill>
                  <a:schemeClr val="bg1"/>
                </a:solidFill>
                <a:latin typeface="微软雅黑" panose="020B0503020204020204" pitchFamily="34" charset="-122"/>
                <a:ea typeface="微软雅黑" panose="020B0503020204020204" pitchFamily="34" charset="-122"/>
              </a:rPr>
              <a:t>-</a:t>
            </a:r>
            <a:r>
              <a:rPr lang="zh-CN" altLang="en-US" sz="4000" b="1" dirty="0" smtClean="0">
                <a:solidFill>
                  <a:schemeClr val="bg1"/>
                </a:solidFill>
                <a:latin typeface="微软雅黑" panose="020B0503020204020204" pitchFamily="34" charset="-122"/>
                <a:ea typeface="微软雅黑" panose="020B0503020204020204" pitchFamily="34" charset="-122"/>
              </a:rPr>
              <a:t>商户撤销流程</a:t>
            </a:r>
            <a:endParaRPr lang="zh-CN" altLang="en-US" sz="4000"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lstStyle/>
          <a:p>
            <a:pPr marL="514350" indent="-514350">
              <a:buFont typeface="+mj-ea"/>
              <a:buAutoNum type="circleNumDbPlain"/>
            </a:pPr>
            <a:endParaRPr lang="en-US" altLang="zh-CN" dirty="0" smtClean="0"/>
          </a:p>
          <a:p>
            <a:pPr marL="0" indent="0">
              <a:buNone/>
            </a:pPr>
            <a:endParaRPr lang="zh-CN" altLang="en-US" dirty="0"/>
          </a:p>
        </p:txBody>
      </p:sp>
      <p:sp>
        <p:nvSpPr>
          <p:cNvPr id="4" name="文本框 3"/>
          <p:cNvSpPr txBox="1"/>
          <p:nvPr/>
        </p:nvSpPr>
        <p:spPr>
          <a:xfrm>
            <a:off x="3837294" y="1212456"/>
            <a:ext cx="4517409" cy="800219"/>
          </a:xfrm>
          <a:prstGeom prst="rect">
            <a:avLst/>
          </a:prstGeom>
          <a:noFill/>
        </p:spPr>
        <p:txBody>
          <a:bodyPr wrap="square" rtlCol="0">
            <a:spAutoFit/>
          </a:bodyPr>
          <a:lstStyle/>
          <a:p>
            <a:pPr marL="342900" indent="-342900">
              <a:buFont typeface="+mj-ea"/>
              <a:buAutoNum type="circleNumDbPlain"/>
            </a:pPr>
            <a:endParaRPr lang="en-US" altLang="zh-CN" dirty="0" smtClean="0"/>
          </a:p>
          <a:p>
            <a:r>
              <a:rPr lang="zh-CN" altLang="en-US" sz="2800" b="1" dirty="0" smtClean="0">
                <a:solidFill>
                  <a:srgbClr val="FF0000"/>
                </a:solidFill>
                <a:latin typeface="微软雅黑" panose="020B0503020204020204" pitchFamily="34" charset="-122"/>
                <a:ea typeface="微软雅黑" panose="020B0503020204020204" pitchFamily="34" charset="-122"/>
              </a:rPr>
              <a:t>客户经理</a:t>
            </a:r>
            <a:r>
              <a:rPr lang="zh-CN" altLang="en-US" sz="2800" b="1" dirty="0" smtClean="0">
                <a:latin typeface="微软雅黑" panose="020B0503020204020204" pitchFamily="34" charset="-122"/>
                <a:ea typeface="微软雅黑" panose="020B0503020204020204" pitchFamily="34" charset="-122"/>
              </a:rPr>
              <a:t>发起撤销流程</a:t>
            </a:r>
            <a:endParaRPr lang="zh-CN" altLang="en-US" sz="2800" b="1" dirty="0">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2625844"/>
            <a:ext cx="10058400" cy="2686004"/>
          </a:xfrm>
          <a:prstGeom prst="rect">
            <a:avLst/>
          </a:prstGeom>
        </p:spPr>
      </p:pic>
      <p:sp>
        <p:nvSpPr>
          <p:cNvPr id="5" name="灯片编号占位符 4"/>
          <p:cNvSpPr>
            <a:spLocks noGrp="1"/>
          </p:cNvSpPr>
          <p:nvPr>
            <p:ph type="sldNum" sz="quarter" idx="12"/>
          </p:nvPr>
        </p:nvSpPr>
        <p:spPr/>
        <p:txBody>
          <a:bodyPr/>
          <a:lstStyle/>
          <a:p>
            <a:fld id="{C5A74718-614D-468F-B61D-7DF6A49F91B6}" type="slidenum">
              <a:rPr lang="zh-CN" altLang="en-US" smtClean="0"/>
              <a:t>57</a:t>
            </a:fld>
            <a:endParaRPr lang="zh-CN" altLang="en-US"/>
          </a:p>
        </p:txBody>
      </p:sp>
    </p:spTree>
    <p:extLst>
      <p:ext uri="{BB962C8B-B14F-4D97-AF65-F5344CB8AC3E}">
        <p14:creationId xmlns:p14="http://schemas.microsoft.com/office/powerpoint/2010/main" val="358091750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47414" y="0"/>
            <a:ext cx="9374875" cy="975360"/>
          </a:xfrm>
        </p:spPr>
        <p:txBody>
          <a:bodyP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商户撤销</a:t>
            </a:r>
            <a:r>
              <a:rPr lang="en-US" altLang="zh-CN" sz="4000" b="1" dirty="0" smtClean="0">
                <a:solidFill>
                  <a:schemeClr val="bg1"/>
                </a:solidFill>
                <a:latin typeface="微软雅黑" panose="020B0503020204020204" pitchFamily="34" charset="-122"/>
                <a:ea typeface="微软雅黑" panose="020B0503020204020204" pitchFamily="34" charset="-122"/>
              </a:rPr>
              <a:t>-</a:t>
            </a:r>
            <a:r>
              <a:rPr lang="zh-CN" altLang="en-US" sz="4000" b="1" dirty="0" smtClean="0">
                <a:solidFill>
                  <a:schemeClr val="bg1"/>
                </a:solidFill>
                <a:latin typeface="微软雅黑" panose="020B0503020204020204" pitchFamily="34" charset="-122"/>
                <a:ea typeface="微软雅黑" panose="020B0503020204020204" pitchFamily="34" charset="-122"/>
              </a:rPr>
              <a:t>撤销申请</a:t>
            </a:r>
            <a:endParaRPr lang="zh-CN" altLang="en-US" sz="4000" dirty="0">
              <a:latin typeface="微软雅黑" panose="020B0503020204020204" pitchFamily="34" charset="-122"/>
              <a:ea typeface="微软雅黑" panose="020B0503020204020204" pitchFamily="34" charset="-122"/>
            </a:endParaRPr>
          </a:p>
        </p:txBody>
      </p:sp>
      <p:pic>
        <p:nvPicPr>
          <p:cNvPr id="4" name="内容占位符 3"/>
          <p:cNvPicPr>
            <a:picLocks noGrp="1" noChangeAspect="1"/>
          </p:cNvPicPr>
          <p:nvPr>
            <p:ph idx="1"/>
          </p:nvPr>
        </p:nvPicPr>
        <p:blipFill>
          <a:blip r:embed="rId2"/>
          <a:stretch>
            <a:fillRect/>
          </a:stretch>
        </p:blipFill>
        <p:spPr>
          <a:xfrm>
            <a:off x="2781836" y="1939224"/>
            <a:ext cx="7119648" cy="4351338"/>
          </a:xfrm>
          <a:prstGeom prst="rect">
            <a:avLst/>
          </a:prstGeom>
        </p:spPr>
      </p:pic>
      <p:sp>
        <p:nvSpPr>
          <p:cNvPr id="5" name="文本框 4"/>
          <p:cNvSpPr txBox="1"/>
          <p:nvPr/>
        </p:nvSpPr>
        <p:spPr>
          <a:xfrm>
            <a:off x="2781836" y="1350216"/>
            <a:ext cx="6819332" cy="523220"/>
          </a:xfrm>
          <a:prstGeom prst="rect">
            <a:avLst/>
          </a:prstGeom>
          <a:noFill/>
        </p:spPr>
        <p:txBody>
          <a:bodyPr wrap="square" rtlCol="0">
            <a:spAutoFit/>
          </a:bodyPr>
          <a:lstStyle/>
          <a:p>
            <a:r>
              <a:rPr lang="zh-CN" altLang="en-US" sz="2800" b="1" dirty="0" smtClean="0">
                <a:solidFill>
                  <a:srgbClr val="FF0000"/>
                </a:solidFill>
                <a:latin typeface="微软雅黑" panose="020B0503020204020204" pitchFamily="34" charset="-122"/>
                <a:ea typeface="微软雅黑" panose="020B0503020204020204" pitchFamily="34" charset="-122"/>
              </a:rPr>
              <a:t>客户经理</a:t>
            </a:r>
            <a:r>
              <a:rPr lang="zh-CN" altLang="en-US" sz="2800" b="1" dirty="0" smtClean="0">
                <a:latin typeface="微软雅黑" panose="020B0503020204020204" pitchFamily="34" charset="-122"/>
                <a:ea typeface="微软雅黑" panose="020B0503020204020204" pitchFamily="34" charset="-122"/>
              </a:rPr>
              <a:t>发起撤销申请</a:t>
            </a:r>
            <a:endParaRPr lang="zh-CN" altLang="en-US" sz="2800" b="1"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C5A74718-614D-468F-B61D-7DF6A49F91B6}" type="slidenum">
              <a:rPr lang="zh-CN" altLang="en-US" smtClean="0"/>
              <a:t>58</a:t>
            </a:fld>
            <a:endParaRPr lang="zh-CN" altLang="en-US"/>
          </a:p>
        </p:txBody>
      </p:sp>
    </p:spTree>
    <p:extLst>
      <p:ext uri="{BB962C8B-B14F-4D97-AF65-F5344CB8AC3E}">
        <p14:creationId xmlns:p14="http://schemas.microsoft.com/office/powerpoint/2010/main" val="37762418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61062" y="0"/>
            <a:ext cx="9252045" cy="1053476"/>
          </a:xfrm>
        </p:spPr>
        <p:txBody>
          <a:bodyP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商户撤销</a:t>
            </a:r>
            <a:r>
              <a:rPr lang="en-US" altLang="zh-CN" sz="4000" b="1" dirty="0">
                <a:solidFill>
                  <a:schemeClr val="bg1"/>
                </a:solidFill>
                <a:latin typeface="微软雅黑" panose="020B0503020204020204" pitchFamily="34" charset="-122"/>
                <a:ea typeface="微软雅黑" panose="020B0503020204020204" pitchFamily="34" charset="-122"/>
              </a:rPr>
              <a:t>-</a:t>
            </a:r>
            <a:r>
              <a:rPr lang="zh-CN" altLang="en-US" sz="4000" b="1" dirty="0" smtClean="0">
                <a:solidFill>
                  <a:schemeClr val="bg1"/>
                </a:solidFill>
                <a:latin typeface="微软雅黑" panose="020B0503020204020204" pitchFamily="34" charset="-122"/>
                <a:ea typeface="微软雅黑" panose="020B0503020204020204" pitchFamily="34" charset="-122"/>
              </a:rPr>
              <a:t>商户撤销审核</a:t>
            </a:r>
            <a:endParaRPr lang="zh-CN" altLang="en-US" sz="4000" dirty="0">
              <a:latin typeface="微软雅黑" panose="020B0503020204020204" pitchFamily="34" charset="-122"/>
              <a:ea typeface="微软雅黑" panose="020B0503020204020204" pitchFamily="34" charset="-122"/>
            </a:endParaRP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9901" y="1934806"/>
            <a:ext cx="7664378" cy="4351338"/>
          </a:xfrm>
        </p:spPr>
      </p:pic>
      <p:sp>
        <p:nvSpPr>
          <p:cNvPr id="5" name="文本框 4"/>
          <p:cNvSpPr txBox="1"/>
          <p:nvPr/>
        </p:nvSpPr>
        <p:spPr>
          <a:xfrm>
            <a:off x="2479901" y="1321361"/>
            <a:ext cx="6782938" cy="523220"/>
          </a:xfrm>
          <a:prstGeom prst="rect">
            <a:avLst/>
          </a:prstGeom>
          <a:noFill/>
        </p:spPr>
        <p:txBody>
          <a:bodyPr wrap="square" rtlCol="0">
            <a:spAutoFit/>
          </a:bodyPr>
          <a:lstStyle/>
          <a:p>
            <a:r>
              <a:rPr lang="zh-CN" altLang="en-US" sz="2800" b="1" dirty="0" smtClean="0">
                <a:solidFill>
                  <a:srgbClr val="FF0000"/>
                </a:solidFill>
                <a:latin typeface="微软雅黑" panose="020B0503020204020204" pitchFamily="34" charset="-122"/>
                <a:ea typeface="微软雅黑" panose="020B0503020204020204" pitchFamily="34" charset="-122"/>
              </a:rPr>
              <a:t>业务专员</a:t>
            </a:r>
            <a:r>
              <a:rPr lang="zh-CN" altLang="en-US" sz="2800" b="1" dirty="0" smtClean="0">
                <a:latin typeface="微软雅黑" panose="020B0503020204020204" pitchFamily="34" charset="-122"/>
                <a:ea typeface="微软雅黑" panose="020B0503020204020204" pitchFamily="34" charset="-122"/>
              </a:rPr>
              <a:t>审核商户撤销申请</a:t>
            </a:r>
            <a:endParaRPr lang="zh-CN" altLang="en-US" sz="2800" b="1"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C5A74718-614D-468F-B61D-7DF6A49F91B6}" type="slidenum">
              <a:rPr lang="zh-CN" altLang="en-US" smtClean="0"/>
              <a:t>59</a:t>
            </a:fld>
            <a:endParaRPr lang="zh-CN" altLang="en-US"/>
          </a:p>
        </p:txBody>
      </p:sp>
    </p:spTree>
    <p:extLst>
      <p:ext uri="{BB962C8B-B14F-4D97-AF65-F5344CB8AC3E}">
        <p14:creationId xmlns:p14="http://schemas.microsoft.com/office/powerpoint/2010/main" val="33818771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77438" y="125975"/>
            <a:ext cx="9496865" cy="718087"/>
          </a:xfrm>
        </p:spPr>
        <p:txBody>
          <a:bodyPr>
            <a:normAutofit/>
          </a:bodyPr>
          <a:lstStyle/>
          <a:p>
            <a:r>
              <a:rPr lang="zh-CN" altLang="en-US" sz="4000" b="1" dirty="0" smtClean="0">
                <a:solidFill>
                  <a:schemeClr val="bg1"/>
                </a:solidFill>
                <a:latin typeface="微软雅黑" panose="020B0503020204020204" pitchFamily="34" charset="-122"/>
                <a:ea typeface="微软雅黑" panose="020B0503020204020204" pitchFamily="34" charset="-122"/>
              </a:rPr>
              <a:t>登录地址</a:t>
            </a:r>
            <a:endParaRPr lang="zh-CN" altLang="en-US" sz="4000" dirty="0">
              <a:solidFill>
                <a:schemeClr val="bg1"/>
              </a:solidFill>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lstStyle/>
          <a:p>
            <a:pPr>
              <a:buNone/>
            </a:pPr>
            <a:r>
              <a:rPr kumimoji="1" lang="zh-CN" altLang="en-US" dirty="0">
                <a:solidFill>
                  <a:srgbClr val="FF0000"/>
                </a:solidFill>
                <a:latin typeface="Arial" panose="020B0604020202020204" pitchFamily="34" charset="0"/>
                <a:cs typeface="Arial" panose="020B0604020202020204" pitchFamily="34" charset="0"/>
                <a:sym typeface="Calibri" pitchFamily="34" charset="0"/>
              </a:rPr>
              <a:t>提示：</a:t>
            </a:r>
            <a:endParaRPr kumimoji="1" lang="en-US" altLang="zh-CN" dirty="0">
              <a:solidFill>
                <a:srgbClr val="FF0000"/>
              </a:solidFill>
              <a:latin typeface="Arial" panose="020B0604020202020204" pitchFamily="34" charset="0"/>
              <a:cs typeface="Arial" panose="020B0604020202020204" pitchFamily="34" charset="0"/>
              <a:sym typeface="Calibri" pitchFamily="34" charset="0"/>
            </a:endParaRPr>
          </a:p>
          <a:p>
            <a:pPr>
              <a:buNone/>
            </a:pPr>
            <a:endParaRPr kumimoji="1" lang="en-US" altLang="zh-CN" dirty="0">
              <a:solidFill>
                <a:srgbClr val="C00000"/>
              </a:solidFill>
              <a:latin typeface="Arial" panose="020B0604020202020204" pitchFamily="34" charset="0"/>
              <a:cs typeface="Arial" panose="020B0604020202020204" pitchFamily="34" charset="0"/>
              <a:sym typeface="Calibri" pitchFamily="34" charset="0"/>
            </a:endParaRPr>
          </a:p>
          <a:p>
            <a:pPr>
              <a:buNone/>
            </a:pPr>
            <a:r>
              <a:rPr kumimoji="1" lang="en-US" altLang="zh-CN" sz="3200" b="1" dirty="0">
                <a:latin typeface="Arial" panose="020B0604020202020204" pitchFamily="34" charset="0"/>
                <a:cs typeface="Arial" panose="020B0604020202020204" pitchFamily="34" charset="0"/>
                <a:sym typeface="Calibri" pitchFamily="34" charset="0"/>
              </a:rPr>
              <a:t>1</a:t>
            </a:r>
            <a:r>
              <a:rPr kumimoji="1" lang="zh-CN" altLang="en-US" sz="3200" b="1" dirty="0">
                <a:latin typeface="Arial" panose="020B0604020202020204" pitchFamily="34" charset="0"/>
                <a:cs typeface="Arial" panose="020B0604020202020204" pitchFamily="34" charset="0"/>
                <a:sym typeface="Calibri" pitchFamily="34" charset="0"/>
              </a:rPr>
              <a:t>、</a:t>
            </a:r>
            <a:r>
              <a:rPr kumimoji="1" lang="zh-CN" altLang="en-US" sz="3200" b="1" dirty="0">
                <a:latin typeface="微软雅黑" panose="020B0503020204020204" pitchFamily="34" charset="-122"/>
                <a:ea typeface="微软雅黑" panose="020B0503020204020204" pitchFamily="34" charset="-122"/>
                <a:cs typeface="Arial" panose="020B0604020202020204" pitchFamily="34" charset="0"/>
                <a:sym typeface="Calibri" pitchFamily="34" charset="0"/>
              </a:rPr>
              <a:t>业务系统访问</a:t>
            </a:r>
            <a:r>
              <a:rPr kumimoji="1" lang="zh-CN" altLang="en-US" sz="3200" b="1" dirty="0" smtClean="0">
                <a:latin typeface="微软雅黑" panose="020B0503020204020204" pitchFamily="34" charset="-122"/>
                <a:ea typeface="微软雅黑" panose="020B0503020204020204" pitchFamily="34" charset="-122"/>
                <a:cs typeface="Arial" panose="020B0604020202020204" pitchFamily="34" charset="0"/>
                <a:sym typeface="Calibri" pitchFamily="34" charset="0"/>
              </a:rPr>
              <a:t>：</a:t>
            </a:r>
            <a:r>
              <a:rPr kumimoji="1" lang="en-US" altLang="zh-CN" sz="3200" b="1" dirty="0" smtClean="0">
                <a:solidFill>
                  <a:srgbClr val="0070C0"/>
                </a:solidFill>
                <a:latin typeface="微软雅黑" panose="020B0503020204020204" pitchFamily="34" charset="-122"/>
                <a:ea typeface="微软雅黑" panose="020B0503020204020204" pitchFamily="34" charset="-122"/>
                <a:cs typeface="Arial" panose="020B0604020202020204" pitchFamily="34" charset="0"/>
                <a:sym typeface="Calibri" pitchFamily="34" charset="0"/>
              </a:rPr>
              <a:t>http://www.aisino-pay.com/</a:t>
            </a:r>
            <a:endParaRPr kumimoji="1" lang="en-US" altLang="zh-CN" sz="3200" b="1" dirty="0">
              <a:latin typeface="Arial" panose="020B0604020202020204" pitchFamily="34" charset="0"/>
              <a:cs typeface="Arial" panose="020B0604020202020204" pitchFamily="34" charset="0"/>
              <a:sym typeface="Calibri" pitchFamily="34" charset="0"/>
            </a:endParaRPr>
          </a:p>
          <a:p>
            <a:pPr>
              <a:buNone/>
            </a:pPr>
            <a:endParaRPr kumimoji="1" lang="en-US" altLang="zh-CN" sz="3200" b="1" dirty="0" smtClean="0">
              <a:latin typeface="Arial" panose="020B0604020202020204" pitchFamily="34" charset="0"/>
              <a:cs typeface="Arial" panose="020B0604020202020204" pitchFamily="34" charset="0"/>
              <a:sym typeface="Calibri" pitchFamily="34" charset="0"/>
            </a:endParaRPr>
          </a:p>
          <a:p>
            <a:pPr>
              <a:buNone/>
            </a:pPr>
            <a:r>
              <a:rPr kumimoji="1" lang="en-US" altLang="zh-CN" sz="3200" b="1" dirty="0" smtClean="0">
                <a:latin typeface="Arial" panose="020B0604020202020204" pitchFamily="34" charset="0"/>
                <a:cs typeface="Arial" panose="020B0604020202020204" pitchFamily="34" charset="0"/>
                <a:sym typeface="Calibri" pitchFamily="34" charset="0"/>
              </a:rPr>
              <a:t>2</a:t>
            </a:r>
            <a:r>
              <a:rPr kumimoji="1" lang="zh-CN" altLang="en-US" sz="3200" b="1" dirty="0">
                <a:latin typeface="Arial" panose="020B0604020202020204" pitchFamily="34" charset="0"/>
                <a:cs typeface="Arial" panose="020B0604020202020204" pitchFamily="34" charset="0"/>
                <a:sym typeface="Calibri" pitchFamily="34" charset="0"/>
              </a:rPr>
              <a:t>、</a:t>
            </a:r>
            <a:r>
              <a:rPr kumimoji="1" lang="zh-CN" altLang="en-US" sz="3200" b="1" dirty="0">
                <a:latin typeface="微软雅黑" panose="020B0503020204020204" pitchFamily="34" charset="-122"/>
                <a:ea typeface="微软雅黑" panose="020B0503020204020204" pitchFamily="34" charset="-122"/>
                <a:cs typeface="Arial" panose="020B0604020202020204" pitchFamily="34" charset="0"/>
                <a:sym typeface="Calibri" pitchFamily="34" charset="0"/>
              </a:rPr>
              <a:t>为保证操作系统的稳定、高效运行，建议使用</a:t>
            </a:r>
            <a:r>
              <a:rPr kumimoji="1" lang="en-US" altLang="zh-CN" sz="3200" b="1" dirty="0" smtClean="0">
                <a:latin typeface="微软雅黑" panose="020B0503020204020204" pitchFamily="34" charset="-122"/>
                <a:ea typeface="微软雅黑" panose="020B0503020204020204" pitchFamily="34" charset="-122"/>
                <a:cs typeface="Arial" panose="020B0604020202020204" pitchFamily="34" charset="0"/>
                <a:sym typeface="Calibri" pitchFamily="34" charset="0"/>
              </a:rPr>
              <a:t>IE8.0</a:t>
            </a:r>
            <a:r>
              <a:rPr kumimoji="1" lang="zh-CN" altLang="en-US" sz="3200" b="1" dirty="0">
                <a:latin typeface="微软雅黑" panose="020B0503020204020204" pitchFamily="34" charset="-122"/>
                <a:ea typeface="微软雅黑" panose="020B0503020204020204" pitchFamily="34" charset="-122"/>
                <a:cs typeface="Arial" panose="020B0604020202020204" pitchFamily="34" charset="0"/>
                <a:sym typeface="Calibri" pitchFamily="34" charset="0"/>
              </a:rPr>
              <a:t>及以上版本的浏览器</a:t>
            </a:r>
            <a:endParaRPr kumimoji="1" lang="en-US" altLang="zh-CN" sz="3200" b="1" dirty="0">
              <a:latin typeface="微软雅黑" panose="020B0503020204020204" pitchFamily="34" charset="-122"/>
              <a:ea typeface="微软雅黑" panose="020B0503020204020204" pitchFamily="34" charset="-122"/>
              <a:cs typeface="Arial" panose="020B0604020202020204" pitchFamily="34" charset="0"/>
              <a:sym typeface="Calibri" pitchFamily="34" charset="0"/>
            </a:endParaRPr>
          </a:p>
          <a:p>
            <a:endParaRPr lang="zh-CN" altLang="en-US" dirty="0"/>
          </a:p>
        </p:txBody>
      </p:sp>
      <p:sp>
        <p:nvSpPr>
          <p:cNvPr id="4" name="矩形 3"/>
          <p:cNvSpPr/>
          <p:nvPr/>
        </p:nvSpPr>
        <p:spPr>
          <a:xfrm>
            <a:off x="2175039" y="4996755"/>
            <a:ext cx="7363939" cy="52322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CN" altLang="en-US" sz="28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客服电话：</a:t>
            </a:r>
            <a:r>
              <a:rPr lang="en-US" altLang="zh-CN" sz="280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400</a:t>
            </a:r>
            <a:r>
              <a:rPr lang="en-US" altLang="zh-CN" sz="28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-810-6116  </a:t>
            </a:r>
            <a:r>
              <a:rPr lang="zh-CN" altLang="en-US" sz="28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早</a:t>
            </a:r>
            <a:r>
              <a:rPr lang="en-US" altLang="zh-CN" sz="28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8</a:t>
            </a:r>
            <a:r>
              <a:rPr lang="zh-CN" altLang="en-US" sz="28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altLang="zh-CN"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0</a:t>
            </a:r>
            <a:r>
              <a:rPr lang="en-US" altLang="zh-CN" sz="28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0----</a:t>
            </a:r>
            <a:r>
              <a:rPr lang="zh-CN" altLang="en-US" sz="28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晚</a:t>
            </a:r>
            <a:r>
              <a:rPr lang="en-US" altLang="zh-CN" sz="28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20</a:t>
            </a:r>
            <a:r>
              <a:rPr lang="zh-CN" altLang="en-US" sz="28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r>
              <a:rPr lang="en-US" altLang="zh-CN" sz="28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00</a:t>
            </a:r>
            <a:endParaRPr lang="zh-CN" altLang="en-US" sz="28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5" name="灯片编号占位符 4"/>
          <p:cNvSpPr>
            <a:spLocks noGrp="1"/>
          </p:cNvSpPr>
          <p:nvPr>
            <p:ph type="sldNum" sz="quarter" idx="12"/>
          </p:nvPr>
        </p:nvSpPr>
        <p:spPr/>
        <p:txBody>
          <a:bodyPr/>
          <a:lstStyle/>
          <a:p>
            <a:fld id="{C5A74718-614D-468F-B61D-7DF6A49F91B6}" type="slidenum">
              <a:rPr lang="zh-CN" altLang="en-US" smtClean="0"/>
              <a:t>6</a:t>
            </a:fld>
            <a:endParaRPr lang="zh-CN" altLang="en-US"/>
          </a:p>
        </p:txBody>
      </p:sp>
    </p:spTree>
    <p:extLst>
      <p:ext uri="{BB962C8B-B14F-4D97-AF65-F5344CB8AC3E}">
        <p14:creationId xmlns:p14="http://schemas.microsoft.com/office/powerpoint/2010/main" val="104210127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61062" y="0"/>
            <a:ext cx="9252045" cy="1053476"/>
          </a:xfrm>
        </p:spPr>
        <p:txBody>
          <a:bodyP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商户撤销</a:t>
            </a:r>
            <a:r>
              <a:rPr lang="en-US" altLang="zh-CN" sz="4000" b="1" dirty="0">
                <a:solidFill>
                  <a:schemeClr val="bg1"/>
                </a:solidFill>
                <a:latin typeface="微软雅黑" panose="020B0503020204020204" pitchFamily="34" charset="-122"/>
                <a:ea typeface="微软雅黑" panose="020B0503020204020204" pitchFamily="34" charset="-122"/>
              </a:rPr>
              <a:t>-</a:t>
            </a:r>
            <a:r>
              <a:rPr lang="zh-CN" altLang="en-US" sz="4000" b="1" dirty="0" smtClean="0">
                <a:solidFill>
                  <a:schemeClr val="bg1"/>
                </a:solidFill>
                <a:latin typeface="微软雅黑" panose="020B0503020204020204" pitchFamily="34" charset="-122"/>
                <a:ea typeface="微软雅黑" panose="020B0503020204020204" pitchFamily="34" charset="-122"/>
              </a:rPr>
              <a:t>商户撤销审核</a:t>
            </a:r>
            <a:endParaRPr lang="zh-CN" altLang="en-US" sz="4000" dirty="0">
              <a:latin typeface="微软雅黑" panose="020B0503020204020204" pitchFamily="34" charset="-122"/>
              <a:ea typeface="微软雅黑" panose="020B0503020204020204" pitchFamily="34" charset="-122"/>
            </a:endParaRP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9901" y="1934806"/>
            <a:ext cx="7664378" cy="4351338"/>
          </a:xfrm>
        </p:spPr>
      </p:pic>
      <p:sp>
        <p:nvSpPr>
          <p:cNvPr id="5" name="文本框 4"/>
          <p:cNvSpPr txBox="1"/>
          <p:nvPr/>
        </p:nvSpPr>
        <p:spPr>
          <a:xfrm>
            <a:off x="2479901" y="1321361"/>
            <a:ext cx="6782938" cy="523220"/>
          </a:xfrm>
          <a:prstGeom prst="rect">
            <a:avLst/>
          </a:prstGeom>
          <a:noFill/>
        </p:spPr>
        <p:txBody>
          <a:bodyPr wrap="square" rtlCol="0">
            <a:spAutoFit/>
          </a:bodyPr>
          <a:lstStyle/>
          <a:p>
            <a:r>
              <a:rPr lang="zh-CN" altLang="en-US" sz="2800" b="1" dirty="0">
                <a:solidFill>
                  <a:srgbClr val="FF0000"/>
                </a:solidFill>
                <a:latin typeface="微软雅黑" panose="020B0503020204020204" pitchFamily="34" charset="-122"/>
                <a:ea typeface="微软雅黑" panose="020B0503020204020204" pitchFamily="34" charset="-122"/>
              </a:rPr>
              <a:t>审核专员</a:t>
            </a:r>
            <a:r>
              <a:rPr lang="zh-CN" altLang="en-US" sz="2800" b="1" dirty="0">
                <a:latin typeface="微软雅黑" panose="020B0503020204020204" pitchFamily="34" charset="-122"/>
                <a:ea typeface="微软雅黑" panose="020B0503020204020204" pitchFamily="34" charset="-122"/>
              </a:rPr>
              <a:t>审核</a:t>
            </a:r>
            <a:r>
              <a:rPr lang="zh-CN" altLang="en-US" sz="2800" b="1" dirty="0" smtClean="0">
                <a:latin typeface="微软雅黑" panose="020B0503020204020204" pitchFamily="34" charset="-122"/>
                <a:ea typeface="微软雅黑" panose="020B0503020204020204" pitchFamily="34" charset="-122"/>
              </a:rPr>
              <a:t>商户</a:t>
            </a:r>
            <a:r>
              <a:rPr lang="zh-CN" altLang="en-US" sz="2800" b="1" dirty="0">
                <a:latin typeface="微软雅黑" panose="020B0503020204020204" pitchFamily="34" charset="-122"/>
                <a:ea typeface="微软雅黑" panose="020B0503020204020204" pitchFamily="34" charset="-122"/>
              </a:rPr>
              <a:t>申请</a:t>
            </a:r>
          </a:p>
        </p:txBody>
      </p:sp>
      <p:sp>
        <p:nvSpPr>
          <p:cNvPr id="3" name="灯片编号占位符 2"/>
          <p:cNvSpPr>
            <a:spLocks noGrp="1"/>
          </p:cNvSpPr>
          <p:nvPr>
            <p:ph type="sldNum" sz="quarter" idx="12"/>
          </p:nvPr>
        </p:nvSpPr>
        <p:spPr/>
        <p:txBody>
          <a:bodyPr/>
          <a:lstStyle/>
          <a:p>
            <a:fld id="{C5A74718-614D-468F-B61D-7DF6A49F91B6}" type="slidenum">
              <a:rPr lang="zh-CN" altLang="en-US" smtClean="0"/>
              <a:t>60</a:t>
            </a:fld>
            <a:endParaRPr lang="zh-CN" altLang="en-US"/>
          </a:p>
        </p:txBody>
      </p:sp>
    </p:spTree>
    <p:extLst>
      <p:ext uri="{BB962C8B-B14F-4D97-AF65-F5344CB8AC3E}">
        <p14:creationId xmlns:p14="http://schemas.microsoft.com/office/powerpoint/2010/main" val="209198643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19" y="0"/>
            <a:ext cx="9320284" cy="899118"/>
          </a:xfrm>
        </p:spPr>
        <p:txBody>
          <a:bodyP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商户撤销</a:t>
            </a:r>
            <a:r>
              <a:rPr lang="en-US" altLang="zh-CN" sz="4000" b="1" dirty="0">
                <a:solidFill>
                  <a:schemeClr val="bg1"/>
                </a:solidFill>
                <a:latin typeface="微软雅黑" panose="020B0503020204020204" pitchFamily="34" charset="-122"/>
                <a:ea typeface="微软雅黑" panose="020B0503020204020204" pitchFamily="34" charset="-122"/>
              </a:rPr>
              <a:t>-</a:t>
            </a:r>
            <a:r>
              <a:rPr lang="zh-CN" altLang="en-US" sz="4000" b="1" dirty="0" smtClean="0">
                <a:solidFill>
                  <a:schemeClr val="bg1"/>
                </a:solidFill>
                <a:latin typeface="微软雅黑" panose="020B0503020204020204" pitchFamily="34" charset="-122"/>
                <a:ea typeface="微软雅黑" panose="020B0503020204020204" pitchFamily="34" charset="-122"/>
              </a:rPr>
              <a:t>商户撤销任务</a:t>
            </a:r>
            <a:endParaRPr lang="zh-CN" altLang="en-US" sz="4000" dirty="0">
              <a:latin typeface="微软雅黑" panose="020B0503020204020204" pitchFamily="34" charset="-122"/>
              <a:ea typeface="微软雅黑" panose="020B0503020204020204" pitchFamily="34" charset="-122"/>
            </a:endParaRP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1666" y="2511342"/>
            <a:ext cx="9629775" cy="2543175"/>
          </a:xfrm>
        </p:spPr>
      </p:pic>
      <p:sp>
        <p:nvSpPr>
          <p:cNvPr id="5" name="文本框 4"/>
          <p:cNvSpPr txBox="1"/>
          <p:nvPr/>
        </p:nvSpPr>
        <p:spPr>
          <a:xfrm>
            <a:off x="1259233" y="1988122"/>
            <a:ext cx="5281683" cy="523220"/>
          </a:xfrm>
          <a:prstGeom prst="rect">
            <a:avLst/>
          </a:prstGeom>
          <a:noFill/>
        </p:spPr>
        <p:txBody>
          <a:bodyPr wrap="square" rtlCol="0">
            <a:spAutoFit/>
          </a:bodyPr>
          <a:lstStyle/>
          <a:p>
            <a:r>
              <a:rPr lang="en-US" altLang="zh-CN" sz="2800" b="1" dirty="0" smtClean="0">
                <a:latin typeface="微软雅黑" panose="020B0503020204020204" pitchFamily="34" charset="-122"/>
                <a:ea typeface="微软雅黑" panose="020B0503020204020204" pitchFamily="34" charset="-122"/>
              </a:rPr>
              <a:t> POS</a:t>
            </a:r>
            <a:r>
              <a:rPr lang="zh-CN" altLang="en-US" sz="2800" b="1" dirty="0" smtClean="0">
                <a:latin typeface="微软雅黑" panose="020B0503020204020204" pitchFamily="34" charset="-122"/>
                <a:ea typeface="微软雅黑" panose="020B0503020204020204" pitchFamily="34" charset="-122"/>
              </a:rPr>
              <a:t>撤机任务</a:t>
            </a:r>
            <a:r>
              <a:rPr lang="en-US" altLang="zh-CN" sz="2800" b="1" dirty="0" smtClean="0">
                <a:latin typeface="微软雅黑" panose="020B0503020204020204" pitchFamily="34" charset="-122"/>
                <a:ea typeface="微软雅黑" panose="020B0503020204020204" pitchFamily="34" charset="-122"/>
              </a:rPr>
              <a:t>-</a:t>
            </a:r>
            <a:r>
              <a:rPr lang="zh-CN" altLang="en-US" sz="2800" b="1" dirty="0" smtClean="0">
                <a:latin typeface="微软雅黑" panose="020B0503020204020204" pitchFamily="34" charset="-122"/>
                <a:ea typeface="微软雅黑" panose="020B0503020204020204" pitchFamily="34" charset="-122"/>
              </a:rPr>
              <a:t>机具产权租赁</a:t>
            </a:r>
            <a:endParaRPr lang="en-US" altLang="zh-CN" sz="2800" b="1" dirty="0" smtClean="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C5A74718-614D-468F-B61D-7DF6A49F91B6}" type="slidenum">
              <a:rPr lang="zh-CN" altLang="en-US" smtClean="0"/>
              <a:t>61</a:t>
            </a:fld>
            <a:endParaRPr lang="zh-CN" altLang="en-US"/>
          </a:p>
        </p:txBody>
      </p:sp>
    </p:spTree>
    <p:extLst>
      <p:ext uri="{BB962C8B-B14F-4D97-AF65-F5344CB8AC3E}">
        <p14:creationId xmlns:p14="http://schemas.microsoft.com/office/powerpoint/2010/main" val="252285750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0119" y="95534"/>
            <a:ext cx="9033681" cy="844527"/>
          </a:xfrm>
        </p:spPr>
        <p:txBody>
          <a:bodyP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商户撤销</a:t>
            </a:r>
            <a:r>
              <a:rPr lang="en-US" altLang="zh-CN" sz="4000" b="1" dirty="0">
                <a:solidFill>
                  <a:schemeClr val="bg1"/>
                </a:solidFill>
                <a:latin typeface="微软雅黑" panose="020B0503020204020204" pitchFamily="34" charset="-122"/>
                <a:ea typeface="微软雅黑" panose="020B0503020204020204" pitchFamily="34" charset="-122"/>
              </a:rPr>
              <a:t>-</a:t>
            </a:r>
            <a:r>
              <a:rPr lang="zh-CN" altLang="en-US" sz="4000" b="1" dirty="0" smtClean="0">
                <a:solidFill>
                  <a:schemeClr val="bg1"/>
                </a:solidFill>
                <a:latin typeface="微软雅黑" panose="020B0503020204020204" pitchFamily="34" charset="-122"/>
                <a:ea typeface="微软雅黑" panose="020B0503020204020204" pitchFamily="34" charset="-122"/>
              </a:rPr>
              <a:t>商户撤销任务详细内容</a:t>
            </a:r>
            <a:endParaRPr lang="zh-CN" altLang="en-US" sz="4000" dirty="0">
              <a:latin typeface="微软雅黑" panose="020B0503020204020204" pitchFamily="34" charset="-122"/>
              <a:ea typeface="微软雅黑" panose="020B0503020204020204" pitchFamily="34" charset="-122"/>
            </a:endParaRPr>
          </a:p>
        </p:txBody>
      </p:sp>
      <p:pic>
        <p:nvPicPr>
          <p:cNvPr id="3" name="内容占位符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20119" y="2003045"/>
            <a:ext cx="8659422" cy="4351338"/>
          </a:xfrm>
        </p:spPr>
      </p:pic>
      <p:sp>
        <p:nvSpPr>
          <p:cNvPr id="5" name="文本框 4"/>
          <p:cNvSpPr txBox="1"/>
          <p:nvPr/>
        </p:nvSpPr>
        <p:spPr>
          <a:xfrm>
            <a:off x="2320118" y="1477858"/>
            <a:ext cx="8933098" cy="523220"/>
          </a:xfrm>
          <a:prstGeom prst="rect">
            <a:avLst/>
          </a:prstGeom>
          <a:noFill/>
        </p:spPr>
        <p:txBody>
          <a:bodyPr wrap="square" rtlCol="0">
            <a:spAutoFit/>
          </a:bodyPr>
          <a:lstStyle/>
          <a:p>
            <a:r>
              <a:rPr lang="zh-CN" altLang="en-US" sz="2800" b="1" dirty="0" smtClean="0">
                <a:latin typeface="微软雅黑" panose="020B0503020204020204" pitchFamily="34" charset="-122"/>
                <a:ea typeface="微软雅黑" panose="020B0503020204020204" pitchFamily="34" charset="-122"/>
              </a:rPr>
              <a:t>商户撤销</a:t>
            </a:r>
            <a:r>
              <a:rPr lang="en-US" altLang="zh-CN" sz="2800" b="1" dirty="0" smtClean="0">
                <a:latin typeface="微软雅黑" panose="020B0503020204020204" pitchFamily="34" charset="-122"/>
                <a:ea typeface="微软雅黑" panose="020B0503020204020204" pitchFamily="34" charset="-122"/>
              </a:rPr>
              <a:t>POS</a:t>
            </a:r>
            <a:r>
              <a:rPr lang="zh-CN" altLang="en-US" sz="2800" b="1" dirty="0" smtClean="0">
                <a:latin typeface="微软雅黑" panose="020B0503020204020204" pitchFamily="34" charset="-122"/>
                <a:ea typeface="微软雅黑" panose="020B0503020204020204" pitchFamily="34" charset="-122"/>
              </a:rPr>
              <a:t>服务任务详细内容页面</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机具产权为租赁</a:t>
            </a:r>
          </a:p>
        </p:txBody>
      </p:sp>
      <p:sp>
        <p:nvSpPr>
          <p:cNvPr id="4" name="灯片编号占位符 3"/>
          <p:cNvSpPr>
            <a:spLocks noGrp="1"/>
          </p:cNvSpPr>
          <p:nvPr>
            <p:ph type="sldNum" sz="quarter" idx="12"/>
          </p:nvPr>
        </p:nvSpPr>
        <p:spPr/>
        <p:txBody>
          <a:bodyPr/>
          <a:lstStyle/>
          <a:p>
            <a:fld id="{C5A74718-614D-468F-B61D-7DF6A49F91B6}" type="slidenum">
              <a:rPr lang="zh-CN" altLang="en-US" smtClean="0"/>
              <a:t>62</a:t>
            </a:fld>
            <a:endParaRPr lang="zh-CN" altLang="en-US"/>
          </a:p>
        </p:txBody>
      </p:sp>
    </p:spTree>
    <p:extLst>
      <p:ext uri="{BB962C8B-B14F-4D97-AF65-F5344CB8AC3E}">
        <p14:creationId xmlns:p14="http://schemas.microsoft.com/office/powerpoint/2010/main" val="424738871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74710" y="0"/>
            <a:ext cx="9647830" cy="1024128"/>
          </a:xfrm>
        </p:spPr>
        <p:txBody>
          <a:bodyP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商户撤销</a:t>
            </a:r>
            <a:r>
              <a:rPr lang="en-US" altLang="zh-CN" sz="4000" b="1" dirty="0">
                <a:solidFill>
                  <a:schemeClr val="bg1"/>
                </a:solidFill>
                <a:latin typeface="微软雅黑" panose="020B0503020204020204" pitchFamily="34" charset="-122"/>
                <a:ea typeface="微软雅黑" panose="020B0503020204020204" pitchFamily="34" charset="-122"/>
              </a:rPr>
              <a:t>-</a:t>
            </a:r>
            <a:r>
              <a:rPr lang="zh-CN" altLang="en-US" sz="4000" b="1" dirty="0" smtClean="0">
                <a:solidFill>
                  <a:schemeClr val="bg1"/>
                </a:solidFill>
                <a:latin typeface="微软雅黑" panose="020B0503020204020204" pitchFamily="34" charset="-122"/>
                <a:ea typeface="微软雅黑" panose="020B0503020204020204" pitchFamily="34" charset="-122"/>
              </a:rPr>
              <a:t>商户撤销状态</a:t>
            </a:r>
            <a:endParaRPr lang="zh-CN" altLang="en-US" sz="40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4339988" y="1266122"/>
            <a:ext cx="5268036" cy="523220"/>
          </a:xfrm>
          <a:prstGeom prst="rect">
            <a:avLst/>
          </a:prstGeom>
          <a:noFill/>
        </p:spPr>
        <p:txBody>
          <a:bodyPr wrap="square" rtlCol="0">
            <a:spAutoFit/>
          </a:bodyPr>
          <a:lstStyle/>
          <a:p>
            <a:r>
              <a:rPr lang="zh-CN" altLang="en-US" sz="2800" b="1" dirty="0" smtClean="0">
                <a:latin typeface="微软雅黑" panose="020B0503020204020204" pitchFamily="34" charset="-122"/>
                <a:ea typeface="微软雅黑" panose="020B0503020204020204" pitchFamily="34" charset="-122"/>
              </a:rPr>
              <a:t>商户撤销状态查询</a:t>
            </a:r>
            <a:endParaRPr lang="zh-CN" altLang="en-US" sz="2800" b="1" dirty="0">
              <a:latin typeface="微软雅黑" panose="020B0503020204020204" pitchFamily="34" charset="-122"/>
              <a:ea typeface="微软雅黑" panose="020B0503020204020204" pitchFamily="34" charset="-122"/>
            </a:endParaRPr>
          </a:p>
        </p:txBody>
      </p:sp>
      <p:pic>
        <p:nvPicPr>
          <p:cNvPr id="7" name="内容占位符 6"/>
          <p:cNvPicPr>
            <a:picLocks noGrp="1" noChangeAspect="1"/>
          </p:cNvPicPr>
          <p:nvPr>
            <p:ph idx="1"/>
          </p:nvPr>
        </p:nvPicPr>
        <p:blipFill>
          <a:blip r:embed="rId2"/>
          <a:stretch>
            <a:fillRect/>
          </a:stretch>
        </p:blipFill>
        <p:spPr>
          <a:xfrm>
            <a:off x="838200" y="2129051"/>
            <a:ext cx="10515600" cy="3556182"/>
          </a:xfrm>
          <a:prstGeom prst="rect">
            <a:avLst/>
          </a:prstGeom>
        </p:spPr>
      </p:pic>
      <p:sp>
        <p:nvSpPr>
          <p:cNvPr id="3" name="灯片编号占位符 2"/>
          <p:cNvSpPr>
            <a:spLocks noGrp="1"/>
          </p:cNvSpPr>
          <p:nvPr>
            <p:ph type="sldNum" sz="quarter" idx="12"/>
          </p:nvPr>
        </p:nvSpPr>
        <p:spPr/>
        <p:txBody>
          <a:bodyPr/>
          <a:lstStyle/>
          <a:p>
            <a:fld id="{C5A74718-614D-468F-B61D-7DF6A49F91B6}" type="slidenum">
              <a:rPr lang="zh-CN" altLang="en-US" smtClean="0"/>
              <a:t>63</a:t>
            </a:fld>
            <a:endParaRPr lang="zh-CN" altLang="en-US"/>
          </a:p>
        </p:txBody>
      </p:sp>
    </p:spTree>
    <p:extLst>
      <p:ext uri="{BB962C8B-B14F-4D97-AF65-F5344CB8AC3E}">
        <p14:creationId xmlns:p14="http://schemas.microsoft.com/office/powerpoint/2010/main" val="240846560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97959" y="-110441"/>
            <a:ext cx="10480343" cy="1213016"/>
          </a:xfrm>
        </p:spPr>
        <p:txBody>
          <a:bodyP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商户管理</a:t>
            </a:r>
            <a:r>
              <a:rPr lang="en-US" altLang="zh-CN" sz="4000" b="1" dirty="0" smtClean="0">
                <a:solidFill>
                  <a:schemeClr val="bg1"/>
                </a:solidFill>
                <a:latin typeface="微软雅黑" panose="020B0503020204020204" pitchFamily="34" charset="-122"/>
                <a:ea typeface="微软雅黑" panose="020B0503020204020204" pitchFamily="34" charset="-122"/>
              </a:rPr>
              <a:t>-</a:t>
            </a:r>
            <a:r>
              <a:rPr lang="zh-CN" altLang="en-US" sz="4000" b="1" dirty="0" smtClean="0">
                <a:solidFill>
                  <a:schemeClr val="bg1"/>
                </a:solidFill>
                <a:latin typeface="微软雅黑" panose="020B0503020204020204" pitchFamily="34" charset="-122"/>
                <a:ea typeface="微软雅黑" panose="020B0503020204020204" pitchFamily="34" charset="-122"/>
              </a:rPr>
              <a:t>新增终端</a:t>
            </a:r>
            <a:endParaRPr lang="zh-CN" altLang="en-US" sz="40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C5A74718-614D-468F-B61D-7DF6A49F91B6}" type="slidenum">
              <a:rPr lang="zh-CN" altLang="en-US" smtClean="0"/>
              <a:t>64</a:t>
            </a:fld>
            <a:endParaRPr lang="zh-CN" altLang="en-US"/>
          </a:p>
        </p:txBody>
      </p:sp>
      <p:sp>
        <p:nvSpPr>
          <p:cNvPr id="6" name="文本框 5"/>
          <p:cNvSpPr txBox="1"/>
          <p:nvPr/>
        </p:nvSpPr>
        <p:spPr>
          <a:xfrm>
            <a:off x="3418609" y="2535382"/>
            <a:ext cx="5060373" cy="1446550"/>
          </a:xfrm>
          <a:prstGeom prst="rect">
            <a:avLst/>
          </a:prstGeom>
          <a:noFill/>
        </p:spPr>
        <p:txBody>
          <a:bodyPr wrap="square" rtlCol="0">
            <a:spAutoFit/>
          </a:bodyPr>
          <a:lstStyle/>
          <a:p>
            <a:r>
              <a:rPr lang="zh-CN" altLang="en-US" sz="8800" b="1" dirty="0" smtClean="0"/>
              <a:t>新增终端</a:t>
            </a:r>
            <a:endParaRPr lang="zh-CN" altLang="en-US" sz="8800" b="1" dirty="0"/>
          </a:p>
        </p:txBody>
      </p:sp>
    </p:spTree>
    <p:extLst>
      <p:ext uri="{BB962C8B-B14F-4D97-AF65-F5344CB8AC3E}">
        <p14:creationId xmlns:p14="http://schemas.microsoft.com/office/powerpoint/2010/main" val="42399723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38233" y="122829"/>
            <a:ext cx="9115567" cy="858175"/>
          </a:xfrm>
        </p:spPr>
        <p:txBody>
          <a:bodyPr>
            <a:normAutofit/>
          </a:bodyPr>
          <a:lstStyle/>
          <a:p>
            <a:r>
              <a:rPr lang="zh-CN" altLang="en-US" sz="4000" b="1" dirty="0" smtClean="0">
                <a:solidFill>
                  <a:schemeClr val="bg1"/>
                </a:solidFill>
                <a:latin typeface="微软雅黑" panose="020B0503020204020204" pitchFamily="34" charset="-122"/>
                <a:ea typeface="微软雅黑" panose="020B0503020204020204" pitchFamily="34" charset="-122"/>
              </a:rPr>
              <a:t>新增</a:t>
            </a:r>
            <a:r>
              <a:rPr lang="zh-CN" altLang="en-US" sz="4000" b="1" dirty="0">
                <a:solidFill>
                  <a:schemeClr val="bg1"/>
                </a:solidFill>
                <a:latin typeface="微软雅黑" panose="020B0503020204020204" pitchFamily="34" charset="-122"/>
                <a:ea typeface="微软雅黑" panose="020B0503020204020204" pitchFamily="34" charset="-122"/>
              </a:rPr>
              <a:t>终端</a:t>
            </a:r>
            <a:endParaRPr lang="zh-CN" altLang="en-US" sz="4000"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996286" y="2402005"/>
            <a:ext cx="10357513" cy="3774957"/>
          </a:xfrm>
        </p:spPr>
        <p:txBody>
          <a:bodyPr/>
          <a:lstStyle/>
          <a:p>
            <a:r>
              <a:rPr lang="zh-CN" altLang="en-US" sz="2400" b="1" dirty="0" smtClean="0">
                <a:latin typeface="微软雅黑" panose="020B0503020204020204" pitchFamily="34" charset="-122"/>
                <a:ea typeface="微软雅黑" panose="020B0503020204020204" pitchFamily="34" charset="-122"/>
              </a:rPr>
              <a:t>操作路径：</a:t>
            </a:r>
            <a:r>
              <a:rPr lang="en-US" altLang="zh-CN" sz="2400" b="1" dirty="0" smtClean="0">
                <a:latin typeface="微软雅黑" panose="020B0503020204020204" pitchFamily="34" charset="-122"/>
                <a:ea typeface="微软雅黑" panose="020B0503020204020204" pitchFamily="34" charset="-122"/>
              </a:rPr>
              <a:t>POS</a:t>
            </a:r>
            <a:r>
              <a:rPr lang="zh-CN" altLang="zh-CN" sz="2400" b="1" dirty="0">
                <a:latin typeface="微软雅黑" panose="020B0503020204020204" pitchFamily="34" charset="-122"/>
                <a:ea typeface="微软雅黑" panose="020B0503020204020204" pitchFamily="34" charset="-122"/>
              </a:rPr>
              <a:t>收单作业系统</a:t>
            </a:r>
            <a:r>
              <a:rPr lang="en-US" altLang="zh-CN" sz="2400" b="1" dirty="0">
                <a:latin typeface="微软雅黑" panose="020B0503020204020204" pitchFamily="34" charset="-122"/>
                <a:ea typeface="微软雅黑" panose="020B0503020204020204" pitchFamily="34" charset="-122"/>
              </a:rPr>
              <a:t>-&gt;</a:t>
            </a:r>
            <a:r>
              <a:rPr lang="zh-CN" altLang="zh-CN" sz="2400" b="1" dirty="0">
                <a:latin typeface="微软雅黑" panose="020B0503020204020204" pitchFamily="34" charset="-122"/>
                <a:ea typeface="微软雅黑" panose="020B0503020204020204" pitchFamily="34" charset="-122"/>
              </a:rPr>
              <a:t>商户管理</a:t>
            </a:r>
            <a:r>
              <a:rPr lang="en-US" altLang="zh-CN" sz="2400" b="1" dirty="0">
                <a:latin typeface="微软雅黑" panose="020B0503020204020204" pitchFamily="34" charset="-122"/>
                <a:ea typeface="微软雅黑" panose="020B0503020204020204" pitchFamily="34" charset="-122"/>
              </a:rPr>
              <a:t>-&gt;</a:t>
            </a:r>
            <a:r>
              <a:rPr lang="zh-CN" altLang="zh-CN" sz="2400" b="1" dirty="0">
                <a:latin typeface="微软雅黑" panose="020B0503020204020204" pitchFamily="34" charset="-122"/>
                <a:ea typeface="微软雅黑" panose="020B0503020204020204" pitchFamily="34" charset="-122"/>
              </a:rPr>
              <a:t>新增</a:t>
            </a:r>
            <a:r>
              <a:rPr lang="zh-CN" altLang="zh-CN" sz="2400" b="1" dirty="0" smtClean="0">
                <a:latin typeface="微软雅黑" panose="020B0503020204020204" pitchFamily="34" charset="-122"/>
                <a:ea typeface="微软雅黑" panose="020B0503020204020204" pitchFamily="34" charset="-122"/>
              </a:rPr>
              <a:t>终端</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r>
              <a:rPr lang="zh-CN" altLang="en-US" sz="2400" b="1" dirty="0" smtClean="0">
                <a:latin typeface="微软雅黑" panose="020B0503020204020204" pitchFamily="34" charset="-122"/>
                <a:ea typeface="微软雅黑" panose="020B0503020204020204" pitchFamily="34" charset="-122"/>
              </a:rPr>
              <a:t>操作角色：</a:t>
            </a:r>
            <a:r>
              <a:rPr lang="zh-CN" altLang="en-US" sz="2400" b="1" dirty="0" smtClean="0">
                <a:solidFill>
                  <a:srgbClr val="FF0000"/>
                </a:solidFill>
                <a:latin typeface="微软雅黑" panose="020B0503020204020204" pitchFamily="34" charset="-122"/>
                <a:ea typeface="微软雅黑" panose="020B0503020204020204" pitchFamily="34" charset="-122"/>
              </a:rPr>
              <a:t>客户经理</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r>
              <a:rPr lang="zh-CN" altLang="en-US" sz="2400" b="1" dirty="0" smtClean="0">
                <a:latin typeface="微软雅黑" panose="020B0503020204020204" pitchFamily="34" charset="-122"/>
                <a:ea typeface="微软雅黑" panose="020B0503020204020204" pitchFamily="34" charset="-122"/>
              </a:rPr>
              <a:t>操作对象：已开通的商户</a:t>
            </a:r>
            <a:r>
              <a:rPr lang="zh-CN" altLang="zh-CN"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r>
              <a:rPr lang="zh-CN" altLang="en-US" sz="2400" b="1" dirty="0" smtClean="0">
                <a:latin typeface="微软雅黑" panose="020B0503020204020204" pitchFamily="34" charset="-122"/>
                <a:ea typeface="微软雅黑" panose="020B0503020204020204" pitchFamily="34" charset="-122"/>
              </a:rPr>
              <a:t>操作动作：</a:t>
            </a:r>
            <a:endParaRPr lang="en-US" altLang="zh-CN" sz="2400" b="1" dirty="0" smtClean="0">
              <a:latin typeface="微软雅黑" panose="020B0503020204020204" pitchFamily="34" charset="-122"/>
              <a:ea typeface="微软雅黑" panose="020B0503020204020204" pitchFamily="34" charset="-122"/>
            </a:endParaRPr>
          </a:p>
          <a:p>
            <a:pPr marL="971550" lvl="1" indent="-514350">
              <a:buFont typeface="+mj-ea"/>
              <a:buAutoNum type="circleNumDbPlain"/>
            </a:pPr>
            <a:r>
              <a:rPr lang="zh-CN" altLang="en-US" b="1" dirty="0" smtClean="0">
                <a:latin typeface="微软雅黑" panose="020B0503020204020204" pitchFamily="34" charset="-122"/>
                <a:ea typeface="微软雅黑" panose="020B0503020204020204" pitchFamily="34" charset="-122"/>
              </a:rPr>
              <a:t>在商户现有门店，新增终端。</a:t>
            </a:r>
            <a:endParaRPr lang="en-US" altLang="zh-CN" b="1" dirty="0" smtClean="0">
              <a:latin typeface="微软雅黑" panose="020B0503020204020204" pitchFamily="34" charset="-122"/>
              <a:ea typeface="微软雅黑" panose="020B0503020204020204" pitchFamily="34" charset="-122"/>
            </a:endParaRPr>
          </a:p>
          <a:p>
            <a:pPr marL="971550" lvl="1" indent="-514350">
              <a:buFont typeface="+mj-ea"/>
              <a:buAutoNum type="circleNumDbPlain"/>
            </a:pPr>
            <a:r>
              <a:rPr lang="zh-CN" altLang="en-US" b="1" dirty="0" smtClean="0">
                <a:latin typeface="微软雅黑" panose="020B0503020204020204" pitchFamily="34" charset="-122"/>
                <a:ea typeface="微软雅黑" panose="020B0503020204020204" pitchFamily="34" charset="-122"/>
              </a:rPr>
              <a:t>在商户变更新增门店，新增终端。</a:t>
            </a:r>
            <a:endParaRPr lang="en-US" altLang="zh-CN" b="1" dirty="0" smtClean="0">
              <a:latin typeface="微软雅黑" panose="020B0503020204020204" pitchFamily="34" charset="-122"/>
              <a:ea typeface="微软雅黑" panose="020B0503020204020204" pitchFamily="34" charset="-122"/>
            </a:endParaRPr>
          </a:p>
          <a:p>
            <a:r>
              <a:rPr lang="zh-CN" altLang="en-US" sz="2400" b="1" dirty="0" smtClean="0">
                <a:latin typeface="微软雅黑" panose="020B0503020204020204" pitchFamily="34" charset="-122"/>
                <a:ea typeface="微软雅黑" panose="020B0503020204020204" pitchFamily="34" charset="-122"/>
              </a:rPr>
              <a:t>特殊说明：新增终端后，商户机具数量自动更新。</a:t>
            </a:r>
            <a:endParaRPr lang="en-US" altLang="zh-CN" sz="2400" b="1" dirty="0" smtClean="0">
              <a:latin typeface="微软雅黑" panose="020B0503020204020204" pitchFamily="34" charset="-122"/>
              <a:ea typeface="微软雅黑" panose="020B0503020204020204" pitchFamily="34" charset="-122"/>
            </a:endParaRPr>
          </a:p>
          <a:p>
            <a:pPr marL="0" indent="0">
              <a:buNone/>
            </a:pPr>
            <a:endParaRPr lang="zh-CN" altLang="zh-CN" sz="2600" b="1" dirty="0"/>
          </a:p>
          <a:p>
            <a:endParaRPr lang="zh-CN" altLang="en-US" dirty="0"/>
          </a:p>
        </p:txBody>
      </p:sp>
      <p:sp>
        <p:nvSpPr>
          <p:cNvPr id="4" name="文本框 3"/>
          <p:cNvSpPr txBox="1"/>
          <p:nvPr/>
        </p:nvSpPr>
        <p:spPr>
          <a:xfrm>
            <a:off x="4585648" y="1624083"/>
            <a:ext cx="5268036" cy="523220"/>
          </a:xfrm>
          <a:prstGeom prst="rect">
            <a:avLst/>
          </a:prstGeom>
          <a:noFill/>
        </p:spPr>
        <p:txBody>
          <a:bodyPr wrap="square" rtlCol="0">
            <a:spAutoFit/>
          </a:bodyPr>
          <a:lstStyle/>
          <a:p>
            <a:r>
              <a:rPr lang="zh-CN" altLang="en-US" sz="2800" b="1" dirty="0" smtClean="0">
                <a:latin typeface="微软雅黑" panose="020B0503020204020204" pitchFamily="34" charset="-122"/>
                <a:ea typeface="微软雅黑" panose="020B0503020204020204" pitchFamily="34" charset="-122"/>
              </a:rPr>
              <a:t>新增终端</a:t>
            </a:r>
            <a:endParaRPr lang="zh-CN" altLang="en-US" sz="2800" b="1" dirty="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2"/>
          </p:nvPr>
        </p:nvSpPr>
        <p:spPr/>
        <p:txBody>
          <a:bodyPr/>
          <a:lstStyle/>
          <a:p>
            <a:fld id="{C5A74718-614D-468F-B61D-7DF6A49F91B6}" type="slidenum">
              <a:rPr lang="zh-CN" altLang="en-US" smtClean="0"/>
              <a:t>65</a:t>
            </a:fld>
            <a:endParaRPr lang="zh-CN" altLang="en-US"/>
          </a:p>
        </p:txBody>
      </p:sp>
    </p:spTree>
    <p:extLst>
      <p:ext uri="{BB962C8B-B14F-4D97-AF65-F5344CB8AC3E}">
        <p14:creationId xmlns:p14="http://schemas.microsoft.com/office/powerpoint/2010/main" val="353144948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56596" y="0"/>
            <a:ext cx="10221036" cy="987552"/>
          </a:xfrm>
        </p:spPr>
        <p:txBody>
          <a:bodyP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新增</a:t>
            </a:r>
            <a:r>
              <a:rPr lang="zh-CN" altLang="en-US" sz="4000" b="1" dirty="0" smtClean="0">
                <a:solidFill>
                  <a:schemeClr val="bg1"/>
                </a:solidFill>
                <a:latin typeface="微软雅黑" panose="020B0503020204020204" pitchFamily="34" charset="-122"/>
                <a:ea typeface="微软雅黑" panose="020B0503020204020204" pitchFamily="34" charset="-122"/>
              </a:rPr>
              <a:t>终端</a:t>
            </a:r>
            <a:r>
              <a:rPr lang="en-US" altLang="zh-CN" sz="4000" b="1" dirty="0" smtClean="0">
                <a:solidFill>
                  <a:schemeClr val="bg1"/>
                </a:solidFill>
                <a:latin typeface="微软雅黑" panose="020B0503020204020204" pitchFamily="34" charset="-122"/>
                <a:ea typeface="微软雅黑" panose="020B0503020204020204" pitchFamily="34" charset="-122"/>
              </a:rPr>
              <a:t>-</a:t>
            </a:r>
            <a:r>
              <a:rPr lang="zh-CN" altLang="en-US" sz="4000" b="1" dirty="0" smtClean="0">
                <a:solidFill>
                  <a:schemeClr val="bg1"/>
                </a:solidFill>
                <a:latin typeface="微软雅黑" panose="020B0503020204020204" pitchFamily="34" charset="-122"/>
                <a:ea typeface="微软雅黑" panose="020B0503020204020204" pitchFamily="34" charset="-122"/>
              </a:rPr>
              <a:t>新增终端流程</a:t>
            </a:r>
            <a:endParaRPr lang="zh-CN" altLang="en-US" sz="40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4708478" y="1542197"/>
            <a:ext cx="4667534" cy="534565"/>
          </a:xfrm>
          <a:prstGeom prst="rect">
            <a:avLst/>
          </a:prstGeom>
          <a:noFill/>
        </p:spPr>
        <p:txBody>
          <a:bodyPr wrap="square" rtlCol="0">
            <a:spAutoFit/>
          </a:bodyPr>
          <a:lstStyle/>
          <a:p>
            <a:r>
              <a:rPr lang="zh-CN" altLang="en-US" sz="2800" b="1" dirty="0" smtClean="0">
                <a:latin typeface="微软雅黑" panose="020B0503020204020204" pitchFamily="34" charset="-122"/>
                <a:ea typeface="微软雅黑" panose="020B0503020204020204" pitchFamily="34" charset="-122"/>
              </a:rPr>
              <a:t>新增终端流程</a:t>
            </a:r>
            <a:endParaRPr lang="zh-CN" altLang="en-US" sz="28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123" y="2415653"/>
            <a:ext cx="10733292" cy="3270245"/>
          </a:xfrm>
          <a:prstGeom prst="rect">
            <a:avLst/>
          </a:prstGeom>
        </p:spPr>
      </p:pic>
      <p:sp>
        <p:nvSpPr>
          <p:cNvPr id="4" name="灯片编号占位符 3"/>
          <p:cNvSpPr>
            <a:spLocks noGrp="1"/>
          </p:cNvSpPr>
          <p:nvPr>
            <p:ph type="sldNum" sz="quarter" idx="12"/>
          </p:nvPr>
        </p:nvSpPr>
        <p:spPr/>
        <p:txBody>
          <a:bodyPr/>
          <a:lstStyle/>
          <a:p>
            <a:fld id="{C5A74718-614D-468F-B61D-7DF6A49F91B6}" type="slidenum">
              <a:rPr lang="zh-CN" altLang="en-US" smtClean="0"/>
              <a:t>66</a:t>
            </a:fld>
            <a:endParaRPr lang="zh-CN" altLang="en-US"/>
          </a:p>
        </p:txBody>
      </p:sp>
    </p:spTree>
    <p:extLst>
      <p:ext uri="{BB962C8B-B14F-4D97-AF65-F5344CB8AC3E}">
        <p14:creationId xmlns:p14="http://schemas.microsoft.com/office/powerpoint/2010/main" val="2387013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65528" y="0"/>
            <a:ext cx="10029967" cy="972356"/>
          </a:xfrm>
        </p:spPr>
        <p:txBody>
          <a:bodyP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新增终端</a:t>
            </a:r>
            <a:r>
              <a:rPr lang="en-US" altLang="zh-CN" sz="4000" b="1" dirty="0">
                <a:solidFill>
                  <a:schemeClr val="bg1"/>
                </a:solidFill>
                <a:latin typeface="微软雅黑" panose="020B0503020204020204" pitchFamily="34" charset="-122"/>
                <a:ea typeface="微软雅黑" panose="020B0503020204020204" pitchFamily="34" charset="-122"/>
              </a:rPr>
              <a:t>-</a:t>
            </a:r>
            <a:r>
              <a:rPr lang="zh-CN" altLang="en-US" sz="4000" b="1" dirty="0" smtClean="0">
                <a:solidFill>
                  <a:schemeClr val="bg1"/>
                </a:solidFill>
                <a:latin typeface="微软雅黑" panose="020B0503020204020204" pitchFamily="34" charset="-122"/>
                <a:ea typeface="微软雅黑" panose="020B0503020204020204" pitchFamily="34" charset="-122"/>
              </a:rPr>
              <a:t>新增终端申请</a:t>
            </a:r>
            <a:endParaRPr lang="zh-CN" altLang="en-US" sz="40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900965" y="1390974"/>
            <a:ext cx="4491097" cy="523220"/>
          </a:xfrm>
          <a:prstGeom prst="rect">
            <a:avLst/>
          </a:prstGeom>
          <a:noFill/>
        </p:spPr>
        <p:txBody>
          <a:bodyPr wrap="square" rtlCol="0">
            <a:spAutoFit/>
          </a:bodyPr>
          <a:lstStyle/>
          <a:p>
            <a:r>
              <a:rPr lang="zh-CN" altLang="en-US" sz="2800" b="1" dirty="0" smtClean="0">
                <a:solidFill>
                  <a:srgbClr val="FF0000"/>
                </a:solidFill>
                <a:latin typeface="微软雅黑" panose="020B0503020204020204" pitchFamily="34" charset="-122"/>
                <a:ea typeface="微软雅黑" panose="020B0503020204020204" pitchFamily="34" charset="-122"/>
              </a:rPr>
              <a:t>客户经理</a:t>
            </a:r>
            <a:r>
              <a:rPr lang="zh-CN" altLang="en-US" sz="2800" b="1" dirty="0" smtClean="0">
                <a:latin typeface="微软雅黑" panose="020B0503020204020204" pitchFamily="34" charset="-122"/>
                <a:ea typeface="微软雅黑" panose="020B0503020204020204" pitchFamily="34" charset="-122"/>
              </a:rPr>
              <a:t>发起新增终端申请</a:t>
            </a:r>
            <a:endParaRPr lang="zh-CN" altLang="en-US" sz="2800" b="1" dirty="0">
              <a:latin typeface="微软雅黑" panose="020B0503020204020204" pitchFamily="34" charset="-122"/>
              <a:ea typeface="微软雅黑" panose="020B0503020204020204" pitchFamily="34" charset="-122"/>
            </a:endParaRPr>
          </a:p>
        </p:txBody>
      </p:sp>
      <p:pic>
        <p:nvPicPr>
          <p:cNvPr id="8" name="内容占位符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0965" y="1959603"/>
            <a:ext cx="8543286" cy="4351338"/>
          </a:xfrm>
        </p:spPr>
      </p:pic>
      <p:sp>
        <p:nvSpPr>
          <p:cNvPr id="9" name="文本框 8"/>
          <p:cNvSpPr txBox="1"/>
          <p:nvPr/>
        </p:nvSpPr>
        <p:spPr>
          <a:xfrm>
            <a:off x="9439489" y="2853899"/>
            <a:ext cx="1703999" cy="646331"/>
          </a:xfrm>
          <a:prstGeom prst="rect">
            <a:avLst/>
          </a:prstGeom>
          <a:noFill/>
        </p:spPr>
        <p:txBody>
          <a:bodyPr wrap="square" rtlCol="0">
            <a:spAutoFit/>
          </a:bodyPr>
          <a:lstStyle/>
          <a:p>
            <a:r>
              <a:rPr lang="zh-CN" altLang="en-US" b="1" i="1" dirty="0" smtClean="0">
                <a:solidFill>
                  <a:srgbClr val="FF0000"/>
                </a:solidFill>
                <a:latin typeface="微软雅黑" panose="020B0503020204020204" pitchFamily="34" charset="-122"/>
                <a:ea typeface="微软雅黑" panose="020B0503020204020204" pitchFamily="34" charset="-122"/>
              </a:rPr>
              <a:t>可选择变更增店的商户门店</a:t>
            </a:r>
            <a:endParaRPr lang="zh-CN" altLang="en-US" b="1" i="1" dirty="0">
              <a:solidFill>
                <a:srgbClr val="FF0000"/>
              </a:solidFill>
              <a:latin typeface="微软雅黑" panose="020B0503020204020204" pitchFamily="34" charset="-122"/>
              <a:ea typeface="微软雅黑" panose="020B0503020204020204" pitchFamily="34" charset="-122"/>
            </a:endParaRPr>
          </a:p>
        </p:txBody>
      </p:sp>
      <p:cxnSp>
        <p:nvCxnSpPr>
          <p:cNvPr id="11" name="直接箭头连接符 10"/>
          <p:cNvCxnSpPr>
            <a:endCxn id="9" idx="1"/>
          </p:cNvCxnSpPr>
          <p:nvPr/>
        </p:nvCxnSpPr>
        <p:spPr>
          <a:xfrm flipV="1">
            <a:off x="3643952" y="3177065"/>
            <a:ext cx="5795537" cy="140858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灯片编号占位符 2"/>
          <p:cNvSpPr>
            <a:spLocks noGrp="1"/>
          </p:cNvSpPr>
          <p:nvPr>
            <p:ph type="sldNum" sz="quarter" idx="12"/>
          </p:nvPr>
        </p:nvSpPr>
        <p:spPr/>
        <p:txBody>
          <a:bodyPr/>
          <a:lstStyle/>
          <a:p>
            <a:fld id="{C5A74718-614D-468F-B61D-7DF6A49F91B6}" type="slidenum">
              <a:rPr lang="zh-CN" altLang="en-US" smtClean="0"/>
              <a:t>67</a:t>
            </a:fld>
            <a:endParaRPr lang="zh-CN" altLang="en-US"/>
          </a:p>
        </p:txBody>
      </p:sp>
    </p:spTree>
    <p:extLst>
      <p:ext uri="{BB962C8B-B14F-4D97-AF65-F5344CB8AC3E}">
        <p14:creationId xmlns:p14="http://schemas.microsoft.com/office/powerpoint/2010/main" val="351466553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92824" y="0"/>
            <a:ext cx="9156510" cy="926413"/>
          </a:xfrm>
        </p:spPr>
        <p:txBody>
          <a:bodyP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新增终端</a:t>
            </a:r>
            <a:r>
              <a:rPr lang="en-US" altLang="zh-CN" sz="4000" b="1" dirty="0">
                <a:solidFill>
                  <a:schemeClr val="bg1"/>
                </a:solidFill>
                <a:latin typeface="微软雅黑" panose="020B0503020204020204" pitchFamily="34" charset="-122"/>
                <a:ea typeface="微软雅黑" panose="020B0503020204020204" pitchFamily="34" charset="-122"/>
              </a:rPr>
              <a:t>-</a:t>
            </a:r>
            <a:r>
              <a:rPr lang="zh-CN" altLang="en-US" sz="4000" b="1" dirty="0" smtClean="0">
                <a:solidFill>
                  <a:schemeClr val="bg1"/>
                </a:solidFill>
                <a:latin typeface="微软雅黑" panose="020B0503020204020204" pitchFamily="34" charset="-122"/>
                <a:ea typeface="微软雅黑" panose="020B0503020204020204" pitchFamily="34" charset="-122"/>
              </a:rPr>
              <a:t>新增终端审核</a:t>
            </a:r>
            <a:endParaRPr lang="zh-CN" altLang="en-US" sz="4000" dirty="0">
              <a:latin typeface="微软雅黑" panose="020B0503020204020204" pitchFamily="34" charset="-122"/>
              <a:ea typeface="微软雅黑" panose="020B0503020204020204" pitchFamily="34" charset="-122"/>
            </a:endParaRPr>
          </a:p>
        </p:txBody>
      </p:sp>
      <p:pic>
        <p:nvPicPr>
          <p:cNvPr id="3" name="内容占位符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21595" y="1962102"/>
            <a:ext cx="7758410" cy="4351338"/>
          </a:xfrm>
        </p:spPr>
      </p:pic>
      <p:sp>
        <p:nvSpPr>
          <p:cNvPr id="5" name="文本框 4"/>
          <p:cNvSpPr txBox="1"/>
          <p:nvPr/>
        </p:nvSpPr>
        <p:spPr>
          <a:xfrm>
            <a:off x="2521595" y="1395972"/>
            <a:ext cx="7178722" cy="523220"/>
          </a:xfrm>
          <a:prstGeom prst="rect">
            <a:avLst/>
          </a:prstGeom>
          <a:noFill/>
        </p:spPr>
        <p:txBody>
          <a:bodyPr wrap="square" rtlCol="0">
            <a:spAutoFit/>
          </a:bodyPr>
          <a:lstStyle/>
          <a:p>
            <a:r>
              <a:rPr lang="zh-CN" altLang="en-US" sz="2800" b="1" dirty="0" smtClean="0">
                <a:solidFill>
                  <a:srgbClr val="FF0000"/>
                </a:solidFill>
                <a:latin typeface="微软雅黑" panose="020B0503020204020204" pitchFamily="34" charset="-122"/>
                <a:ea typeface="微软雅黑" panose="020B0503020204020204" pitchFamily="34" charset="-122"/>
              </a:rPr>
              <a:t>业务专员</a:t>
            </a:r>
            <a:r>
              <a:rPr lang="zh-CN" altLang="en-US" sz="2800" b="1" dirty="0" smtClean="0">
                <a:latin typeface="微软雅黑" panose="020B0503020204020204" pitchFamily="34" charset="-122"/>
                <a:ea typeface="微软雅黑" panose="020B0503020204020204" pitchFamily="34" charset="-122"/>
              </a:rPr>
              <a:t>审核新增终端申请</a:t>
            </a:r>
            <a:endParaRPr lang="zh-CN" altLang="en-US" sz="2800" b="1"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C5A74718-614D-468F-B61D-7DF6A49F91B6}" type="slidenum">
              <a:rPr lang="zh-CN" altLang="en-US" smtClean="0"/>
              <a:t>68</a:t>
            </a:fld>
            <a:endParaRPr lang="zh-CN" altLang="en-US"/>
          </a:p>
        </p:txBody>
      </p:sp>
    </p:spTree>
    <p:extLst>
      <p:ext uri="{BB962C8B-B14F-4D97-AF65-F5344CB8AC3E}">
        <p14:creationId xmlns:p14="http://schemas.microsoft.com/office/powerpoint/2010/main" val="214607461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92824" y="0"/>
            <a:ext cx="9156510" cy="926413"/>
          </a:xfrm>
        </p:spPr>
        <p:txBody>
          <a:bodyP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新增终端</a:t>
            </a:r>
            <a:r>
              <a:rPr lang="en-US" altLang="zh-CN" sz="4000" b="1" dirty="0">
                <a:solidFill>
                  <a:schemeClr val="bg1"/>
                </a:solidFill>
                <a:latin typeface="微软雅黑" panose="020B0503020204020204" pitchFamily="34" charset="-122"/>
                <a:ea typeface="微软雅黑" panose="020B0503020204020204" pitchFamily="34" charset="-122"/>
              </a:rPr>
              <a:t>-</a:t>
            </a:r>
            <a:r>
              <a:rPr lang="zh-CN" altLang="en-US" sz="4000" b="1" dirty="0" smtClean="0">
                <a:solidFill>
                  <a:schemeClr val="bg1"/>
                </a:solidFill>
                <a:latin typeface="微软雅黑" panose="020B0503020204020204" pitchFamily="34" charset="-122"/>
                <a:ea typeface="微软雅黑" panose="020B0503020204020204" pitchFamily="34" charset="-122"/>
              </a:rPr>
              <a:t>新增终端审核</a:t>
            </a:r>
            <a:endParaRPr lang="zh-CN" altLang="en-US" sz="4000" dirty="0">
              <a:latin typeface="微软雅黑" panose="020B0503020204020204" pitchFamily="34" charset="-122"/>
              <a:ea typeface="微软雅黑" panose="020B0503020204020204" pitchFamily="34" charset="-122"/>
            </a:endParaRPr>
          </a:p>
        </p:txBody>
      </p:sp>
      <p:pic>
        <p:nvPicPr>
          <p:cNvPr id="3" name="内容占位符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21595" y="1962102"/>
            <a:ext cx="7758410" cy="4351338"/>
          </a:xfrm>
        </p:spPr>
      </p:pic>
      <p:sp>
        <p:nvSpPr>
          <p:cNvPr id="5" name="文本框 4"/>
          <p:cNvSpPr txBox="1"/>
          <p:nvPr/>
        </p:nvSpPr>
        <p:spPr>
          <a:xfrm>
            <a:off x="2521595" y="1395972"/>
            <a:ext cx="7178722" cy="523220"/>
          </a:xfrm>
          <a:prstGeom prst="rect">
            <a:avLst/>
          </a:prstGeom>
          <a:noFill/>
        </p:spPr>
        <p:txBody>
          <a:bodyPr wrap="square" rtlCol="0">
            <a:spAutoFit/>
          </a:bodyPr>
          <a:lstStyle/>
          <a:p>
            <a:r>
              <a:rPr lang="zh-CN" altLang="en-US" sz="2800" b="1" dirty="0">
                <a:solidFill>
                  <a:srgbClr val="FF0000"/>
                </a:solidFill>
                <a:latin typeface="微软雅黑" panose="020B0503020204020204" pitchFamily="34" charset="-122"/>
                <a:ea typeface="微软雅黑" panose="020B0503020204020204" pitchFamily="34" charset="-122"/>
              </a:rPr>
              <a:t>审核</a:t>
            </a:r>
            <a:r>
              <a:rPr lang="zh-CN" altLang="en-US" sz="2800" b="1" dirty="0" smtClean="0">
                <a:solidFill>
                  <a:srgbClr val="FF0000"/>
                </a:solidFill>
                <a:latin typeface="微软雅黑" panose="020B0503020204020204" pitchFamily="34" charset="-122"/>
                <a:ea typeface="微软雅黑" panose="020B0503020204020204" pitchFamily="34" charset="-122"/>
              </a:rPr>
              <a:t>专员</a:t>
            </a:r>
            <a:r>
              <a:rPr lang="zh-CN" altLang="en-US" sz="2800" b="1" dirty="0" smtClean="0">
                <a:latin typeface="微软雅黑" panose="020B0503020204020204" pitchFamily="34" charset="-122"/>
                <a:ea typeface="微软雅黑" panose="020B0503020204020204" pitchFamily="34" charset="-122"/>
              </a:rPr>
              <a:t>审核新增终端申请</a:t>
            </a:r>
            <a:endParaRPr lang="zh-CN" altLang="en-US" sz="2800" b="1"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C5A74718-614D-468F-B61D-7DF6A49F91B6}" type="slidenum">
              <a:rPr lang="zh-CN" altLang="en-US" smtClean="0"/>
              <a:t>69</a:t>
            </a:fld>
            <a:endParaRPr lang="zh-CN" altLang="en-US"/>
          </a:p>
        </p:txBody>
      </p:sp>
    </p:spTree>
    <p:extLst>
      <p:ext uri="{BB962C8B-B14F-4D97-AF65-F5344CB8AC3E}">
        <p14:creationId xmlns:p14="http://schemas.microsoft.com/office/powerpoint/2010/main" val="15540650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411105" y="0"/>
            <a:ext cx="7797421" cy="873457"/>
          </a:xfrm>
        </p:spPr>
        <p:txBody>
          <a:bodyPr>
            <a:normAutofit/>
          </a:bodyPr>
          <a:lstStyle/>
          <a:p>
            <a:pPr algn="l"/>
            <a:r>
              <a:rPr lang="zh-CN" altLang="en-US" sz="4000" b="1" dirty="0" smtClean="0">
                <a:solidFill>
                  <a:schemeClr val="bg1"/>
                </a:solidFill>
                <a:latin typeface="微软雅黑" panose="020B0503020204020204" pitchFamily="34" charset="-122"/>
                <a:ea typeface="微软雅黑" panose="020B0503020204020204" pitchFamily="34" charset="-122"/>
              </a:rPr>
              <a:t>登录界面</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p:nvPr/>
        </p:nvPicPr>
        <p:blipFill>
          <a:blip r:embed="rId2"/>
          <a:stretch>
            <a:fillRect/>
          </a:stretch>
        </p:blipFill>
        <p:spPr>
          <a:xfrm>
            <a:off x="2077399" y="1798418"/>
            <a:ext cx="8131127" cy="4557932"/>
          </a:xfrm>
          <a:prstGeom prst="rect">
            <a:avLst/>
          </a:prstGeom>
        </p:spPr>
      </p:pic>
      <p:sp>
        <p:nvSpPr>
          <p:cNvPr id="3" name="灯片编号占位符 2"/>
          <p:cNvSpPr>
            <a:spLocks noGrp="1"/>
          </p:cNvSpPr>
          <p:nvPr>
            <p:ph type="sldNum" sz="quarter" idx="12"/>
          </p:nvPr>
        </p:nvSpPr>
        <p:spPr/>
        <p:txBody>
          <a:bodyPr/>
          <a:lstStyle/>
          <a:p>
            <a:fld id="{C5A74718-614D-468F-B61D-7DF6A49F91B6}" type="slidenum">
              <a:rPr lang="zh-CN" altLang="en-US" smtClean="0"/>
              <a:t>7</a:t>
            </a:fld>
            <a:endParaRPr lang="zh-CN" altLang="en-US"/>
          </a:p>
        </p:txBody>
      </p:sp>
    </p:spTree>
    <p:extLst>
      <p:ext uri="{BB962C8B-B14F-4D97-AF65-F5344CB8AC3E}">
        <p14:creationId xmlns:p14="http://schemas.microsoft.com/office/powerpoint/2010/main" val="250591699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94045" y="0"/>
            <a:ext cx="9797955" cy="987552"/>
          </a:xfrm>
        </p:spPr>
        <p:txBody>
          <a:bodyP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新增终端</a:t>
            </a:r>
            <a:r>
              <a:rPr lang="en-US" altLang="zh-CN" sz="4000" b="1" dirty="0">
                <a:solidFill>
                  <a:schemeClr val="bg1"/>
                </a:solidFill>
                <a:latin typeface="微软雅黑" panose="020B0503020204020204" pitchFamily="34" charset="-122"/>
                <a:ea typeface="微软雅黑" panose="020B0503020204020204" pitchFamily="34" charset="-122"/>
              </a:rPr>
              <a:t>-</a:t>
            </a:r>
            <a:r>
              <a:rPr lang="zh-CN" altLang="en-US" sz="4000" b="1" dirty="0" smtClean="0">
                <a:solidFill>
                  <a:schemeClr val="bg1"/>
                </a:solidFill>
                <a:latin typeface="微软雅黑" panose="020B0503020204020204" pitchFamily="34" charset="-122"/>
                <a:ea typeface="微软雅黑" panose="020B0503020204020204" pitchFamily="34" charset="-122"/>
              </a:rPr>
              <a:t>新增终端任务</a:t>
            </a:r>
            <a:endParaRPr lang="zh-CN" altLang="en-US" sz="4000" dirty="0">
              <a:latin typeface="微软雅黑" panose="020B0503020204020204" pitchFamily="34" charset="-122"/>
              <a:ea typeface="微软雅黑" panose="020B0503020204020204" pitchFamily="34" charset="-122"/>
            </a:endParaRP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4045" y="1873943"/>
            <a:ext cx="7794154" cy="4351338"/>
          </a:xfrm>
        </p:spPr>
      </p:pic>
      <p:sp>
        <p:nvSpPr>
          <p:cNvPr id="5" name="文本框 4"/>
          <p:cNvSpPr txBox="1"/>
          <p:nvPr/>
        </p:nvSpPr>
        <p:spPr>
          <a:xfrm>
            <a:off x="2394045" y="1255648"/>
            <a:ext cx="5363570" cy="523220"/>
          </a:xfrm>
          <a:prstGeom prst="rect">
            <a:avLst/>
          </a:prstGeom>
          <a:noFill/>
        </p:spPr>
        <p:txBody>
          <a:bodyPr wrap="square" rtlCol="0">
            <a:spAutoFit/>
          </a:bodyPr>
          <a:lstStyle/>
          <a:p>
            <a:r>
              <a:rPr lang="zh-CN" altLang="en-US" sz="2800" b="1" dirty="0" smtClean="0">
                <a:latin typeface="微软雅黑" panose="020B0503020204020204" pitchFamily="34" charset="-122"/>
                <a:ea typeface="微软雅黑" panose="020B0503020204020204" pitchFamily="34" charset="-122"/>
              </a:rPr>
              <a:t>新增终端后生成</a:t>
            </a:r>
            <a:r>
              <a:rPr lang="en-US" altLang="zh-CN" sz="2800" b="1" dirty="0" smtClean="0">
                <a:latin typeface="微软雅黑" panose="020B0503020204020204" pitchFamily="34" charset="-122"/>
                <a:ea typeface="微软雅黑" panose="020B0503020204020204" pitchFamily="34" charset="-122"/>
              </a:rPr>
              <a:t>POS</a:t>
            </a:r>
            <a:r>
              <a:rPr lang="zh-CN" altLang="en-US" sz="2800" b="1" dirty="0" smtClean="0">
                <a:latin typeface="微软雅黑" panose="020B0503020204020204" pitchFamily="34" charset="-122"/>
                <a:ea typeface="微软雅黑" panose="020B0503020204020204" pitchFamily="34" charset="-122"/>
              </a:rPr>
              <a:t>装机任务</a:t>
            </a:r>
            <a:endParaRPr lang="en-US" altLang="zh-CN" sz="2800" b="1" dirty="0" smtClean="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C5A74718-614D-468F-B61D-7DF6A49F91B6}" type="slidenum">
              <a:rPr lang="zh-CN" altLang="en-US" smtClean="0"/>
              <a:t>70</a:t>
            </a:fld>
            <a:endParaRPr lang="zh-CN" altLang="en-US"/>
          </a:p>
        </p:txBody>
      </p:sp>
    </p:spTree>
    <p:extLst>
      <p:ext uri="{BB962C8B-B14F-4D97-AF65-F5344CB8AC3E}">
        <p14:creationId xmlns:p14="http://schemas.microsoft.com/office/powerpoint/2010/main" val="196310964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97959" y="-110441"/>
            <a:ext cx="10480343" cy="1213016"/>
          </a:xfrm>
        </p:spPr>
        <p:txBody>
          <a:bodyP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商户管理</a:t>
            </a:r>
            <a:r>
              <a:rPr lang="en-US" altLang="zh-CN" sz="4000" b="1" dirty="0" smtClean="0">
                <a:solidFill>
                  <a:schemeClr val="bg1"/>
                </a:solidFill>
                <a:latin typeface="微软雅黑" panose="020B0503020204020204" pitchFamily="34" charset="-122"/>
                <a:ea typeface="微软雅黑" panose="020B0503020204020204" pitchFamily="34" charset="-122"/>
              </a:rPr>
              <a:t>-</a:t>
            </a:r>
            <a:r>
              <a:rPr lang="zh-CN" altLang="en-US" sz="4000" b="1" dirty="0" smtClean="0">
                <a:solidFill>
                  <a:schemeClr val="bg1"/>
                </a:solidFill>
                <a:latin typeface="微软雅黑" panose="020B0503020204020204" pitchFamily="34" charset="-122"/>
                <a:ea typeface="微软雅黑" panose="020B0503020204020204" pitchFamily="34" charset="-122"/>
              </a:rPr>
              <a:t>终端撤机</a:t>
            </a:r>
            <a:endParaRPr lang="zh-CN" altLang="en-US" sz="40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C5A74718-614D-468F-B61D-7DF6A49F91B6}" type="slidenum">
              <a:rPr lang="zh-CN" altLang="en-US" smtClean="0"/>
              <a:t>71</a:t>
            </a:fld>
            <a:endParaRPr lang="zh-CN" altLang="en-US"/>
          </a:p>
        </p:txBody>
      </p:sp>
      <p:sp>
        <p:nvSpPr>
          <p:cNvPr id="5" name="文本框 4"/>
          <p:cNvSpPr txBox="1"/>
          <p:nvPr/>
        </p:nvSpPr>
        <p:spPr>
          <a:xfrm>
            <a:off x="2784764" y="2628900"/>
            <a:ext cx="6348845" cy="1446550"/>
          </a:xfrm>
          <a:prstGeom prst="rect">
            <a:avLst/>
          </a:prstGeom>
          <a:noFill/>
        </p:spPr>
        <p:txBody>
          <a:bodyPr wrap="square" rtlCol="0">
            <a:spAutoFit/>
          </a:bodyPr>
          <a:lstStyle/>
          <a:p>
            <a:pPr algn="ctr"/>
            <a:r>
              <a:rPr lang="zh-CN" altLang="en-US" sz="8800" b="1" dirty="0" smtClean="0"/>
              <a:t>终端撤机</a:t>
            </a:r>
            <a:endParaRPr lang="zh-CN" altLang="en-US" sz="8800" b="1" dirty="0"/>
          </a:p>
        </p:txBody>
      </p:sp>
    </p:spTree>
    <p:extLst>
      <p:ext uri="{BB962C8B-B14F-4D97-AF65-F5344CB8AC3E}">
        <p14:creationId xmlns:p14="http://schemas.microsoft.com/office/powerpoint/2010/main" val="377735537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66749" y="95534"/>
            <a:ext cx="9825251" cy="748992"/>
          </a:xfrm>
        </p:spPr>
        <p:txBody>
          <a:bodyPr/>
          <a:lstStyle/>
          <a:p>
            <a:r>
              <a:rPr lang="zh-CN" altLang="en-US" b="1" dirty="0" smtClean="0">
                <a:solidFill>
                  <a:schemeClr val="bg1"/>
                </a:solidFill>
                <a:latin typeface="微软雅黑" panose="020B0503020204020204" pitchFamily="34" charset="-122"/>
                <a:ea typeface="微软雅黑" panose="020B0503020204020204" pitchFamily="34" charset="-122"/>
              </a:rPr>
              <a:t>终端</a:t>
            </a:r>
            <a:r>
              <a:rPr lang="zh-CN" altLang="en-US" b="1" dirty="0">
                <a:solidFill>
                  <a:schemeClr val="bg1"/>
                </a:solidFill>
                <a:latin typeface="微软雅黑" panose="020B0503020204020204" pitchFamily="34" charset="-122"/>
                <a:ea typeface="微软雅黑" panose="020B0503020204020204" pitchFamily="34" charset="-122"/>
              </a:rPr>
              <a:t>撤机</a:t>
            </a:r>
            <a:endParaRPr lang="zh-CN" altLang="en-US"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1676400" y="2506662"/>
            <a:ext cx="10515600" cy="4351338"/>
          </a:xfrm>
        </p:spPr>
        <p:txBody>
          <a:bodyPr>
            <a:normAutofit/>
          </a:bodyPr>
          <a:lstStyle/>
          <a:p>
            <a:pPr marL="0" indent="0" algn="ctr">
              <a:buNone/>
            </a:pPr>
            <a:endParaRPr lang="en-US" altLang="zh-CN" sz="2600" b="1" dirty="0" smtClean="0"/>
          </a:p>
          <a:p>
            <a:r>
              <a:rPr lang="zh-CN" altLang="en-US" sz="2400" b="1" dirty="0" smtClean="0">
                <a:latin typeface="微软雅黑" panose="020B0503020204020204" pitchFamily="34" charset="-122"/>
                <a:ea typeface="微软雅黑" panose="020B0503020204020204" pitchFamily="34" charset="-122"/>
              </a:rPr>
              <a:t>操作路径：</a:t>
            </a:r>
            <a:r>
              <a:rPr lang="en-US" altLang="zh-CN" sz="2400" b="1" dirty="0" smtClean="0">
                <a:latin typeface="微软雅黑" panose="020B0503020204020204" pitchFamily="34" charset="-122"/>
                <a:ea typeface="微软雅黑" panose="020B0503020204020204" pitchFamily="34" charset="-122"/>
              </a:rPr>
              <a:t>POS</a:t>
            </a:r>
            <a:r>
              <a:rPr lang="zh-CN" altLang="zh-CN" sz="2400" b="1" dirty="0">
                <a:latin typeface="微软雅黑" panose="020B0503020204020204" pitchFamily="34" charset="-122"/>
                <a:ea typeface="微软雅黑" panose="020B0503020204020204" pitchFamily="34" charset="-122"/>
              </a:rPr>
              <a:t>收单作业系统</a:t>
            </a:r>
            <a:r>
              <a:rPr lang="en-US" altLang="zh-CN" sz="2400" b="1" dirty="0">
                <a:latin typeface="微软雅黑" panose="020B0503020204020204" pitchFamily="34" charset="-122"/>
                <a:ea typeface="微软雅黑" panose="020B0503020204020204" pitchFamily="34" charset="-122"/>
              </a:rPr>
              <a:t>-&gt;</a:t>
            </a:r>
            <a:r>
              <a:rPr lang="zh-CN" altLang="zh-CN" sz="2400" b="1" dirty="0">
                <a:latin typeface="微软雅黑" panose="020B0503020204020204" pitchFamily="34" charset="-122"/>
                <a:ea typeface="微软雅黑" panose="020B0503020204020204" pitchFamily="34" charset="-122"/>
              </a:rPr>
              <a:t>商户管理</a:t>
            </a:r>
            <a:r>
              <a:rPr lang="en-US" altLang="zh-CN" sz="2400" b="1" dirty="0" smtClean="0">
                <a:latin typeface="微软雅黑" panose="020B0503020204020204" pitchFamily="34" charset="-122"/>
                <a:ea typeface="微软雅黑" panose="020B0503020204020204" pitchFamily="34" charset="-122"/>
              </a:rPr>
              <a:t>-&gt;</a:t>
            </a:r>
            <a:r>
              <a:rPr lang="zh-CN" altLang="zh-CN" sz="2400" b="1" dirty="0" smtClean="0">
                <a:latin typeface="微软雅黑" panose="020B0503020204020204" pitchFamily="34" charset="-122"/>
                <a:ea typeface="微软雅黑" panose="020B0503020204020204" pitchFamily="34" charset="-122"/>
              </a:rPr>
              <a:t>终端</a:t>
            </a:r>
            <a:r>
              <a:rPr lang="zh-CN" altLang="en-US" sz="2400" b="1" dirty="0" smtClean="0">
                <a:latin typeface="微软雅黑" panose="020B0503020204020204" pitchFamily="34" charset="-122"/>
                <a:ea typeface="微软雅黑" panose="020B0503020204020204" pitchFamily="34" charset="-122"/>
              </a:rPr>
              <a:t>撤机</a:t>
            </a:r>
            <a:endParaRPr lang="en-US" altLang="zh-CN" sz="2400" b="1" dirty="0" smtClean="0">
              <a:latin typeface="微软雅黑" panose="020B0503020204020204" pitchFamily="34" charset="-122"/>
              <a:ea typeface="微软雅黑" panose="020B0503020204020204" pitchFamily="34" charset="-122"/>
            </a:endParaRPr>
          </a:p>
          <a:p>
            <a:r>
              <a:rPr lang="zh-CN" altLang="en-US" sz="2400" b="1" dirty="0" smtClean="0">
                <a:latin typeface="微软雅黑" panose="020B0503020204020204" pitchFamily="34" charset="-122"/>
                <a:ea typeface="微软雅黑" panose="020B0503020204020204" pitchFamily="34" charset="-122"/>
              </a:rPr>
              <a:t>操作角色：</a:t>
            </a:r>
            <a:r>
              <a:rPr lang="zh-CN" altLang="en-US" sz="2400" b="1" dirty="0" smtClean="0">
                <a:solidFill>
                  <a:srgbClr val="FF0000"/>
                </a:solidFill>
                <a:latin typeface="微软雅黑" panose="020B0503020204020204" pitchFamily="34" charset="-122"/>
                <a:ea typeface="微软雅黑" panose="020B0503020204020204" pitchFamily="34" charset="-122"/>
              </a:rPr>
              <a:t>客户经理</a:t>
            </a:r>
            <a:r>
              <a:rPr lang="zh-CN" altLang="en-US" sz="2400" b="1" dirty="0">
                <a:solidFill>
                  <a:srgbClr val="FF0000"/>
                </a:solidFill>
                <a:latin typeface="微软雅黑" panose="020B0503020204020204" pitchFamily="34" charset="-122"/>
                <a:ea typeface="微软雅黑" panose="020B0503020204020204" pitchFamily="34" charset="-122"/>
              </a:rPr>
              <a:t>。</a:t>
            </a:r>
            <a:endParaRPr lang="en-US" altLang="zh-CN" sz="2400" b="1" dirty="0" smtClean="0">
              <a:solidFill>
                <a:srgbClr val="FF0000"/>
              </a:solidFill>
              <a:latin typeface="微软雅黑" panose="020B0503020204020204" pitchFamily="34" charset="-122"/>
              <a:ea typeface="微软雅黑" panose="020B0503020204020204" pitchFamily="34" charset="-122"/>
            </a:endParaRPr>
          </a:p>
          <a:p>
            <a:r>
              <a:rPr lang="zh-CN" altLang="en-US" sz="2400" b="1" dirty="0" smtClean="0">
                <a:latin typeface="微软雅黑" panose="020B0503020204020204" pitchFamily="34" charset="-122"/>
                <a:ea typeface="微软雅黑" panose="020B0503020204020204" pitchFamily="34" charset="-122"/>
              </a:rPr>
              <a:t>操作对象：已安装</a:t>
            </a:r>
            <a:r>
              <a:rPr lang="en-US" altLang="zh-CN" sz="2400" b="1" dirty="0" smtClean="0">
                <a:latin typeface="微软雅黑" panose="020B0503020204020204" pitchFamily="34" charset="-122"/>
                <a:ea typeface="微软雅黑" panose="020B0503020204020204" pitchFamily="34" charset="-122"/>
              </a:rPr>
              <a:t>POS</a:t>
            </a:r>
            <a:r>
              <a:rPr lang="zh-CN" altLang="en-US" sz="2400" b="1" dirty="0" smtClean="0">
                <a:latin typeface="微软雅黑" panose="020B0503020204020204" pitchFamily="34" charset="-122"/>
                <a:ea typeface="微软雅黑" panose="020B0503020204020204" pitchFamily="34" charset="-122"/>
              </a:rPr>
              <a:t>机的商户</a:t>
            </a:r>
            <a:r>
              <a:rPr lang="zh-CN" altLang="en-US" sz="1800" b="1" i="1" dirty="0" smtClean="0">
                <a:solidFill>
                  <a:srgbClr val="FF0000"/>
                </a:solidFill>
                <a:latin typeface="微软雅黑" panose="020B0503020204020204" pitchFamily="34" charset="-122"/>
                <a:ea typeface="微软雅黑" panose="020B0503020204020204" pitchFamily="34" charset="-122"/>
              </a:rPr>
              <a:t>（机具产权为租赁）</a:t>
            </a:r>
            <a:r>
              <a:rPr lang="zh-CN" altLang="zh-CN"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r>
              <a:rPr lang="zh-CN" altLang="en-US" sz="2400" b="1" dirty="0" smtClean="0">
                <a:latin typeface="微软雅黑" panose="020B0503020204020204" pitchFamily="34" charset="-122"/>
                <a:ea typeface="微软雅黑" panose="020B0503020204020204" pitchFamily="34" charset="-122"/>
              </a:rPr>
              <a:t>操作动作：</a:t>
            </a:r>
            <a:r>
              <a:rPr lang="en-US" altLang="zh-CN" sz="2400" b="1" dirty="0" smtClean="0">
                <a:latin typeface="微软雅黑" panose="020B0503020204020204" pitchFamily="34" charset="-122"/>
                <a:ea typeface="微软雅黑" panose="020B0503020204020204" pitchFamily="34" charset="-122"/>
              </a:rPr>
              <a:t>POS</a:t>
            </a:r>
            <a:r>
              <a:rPr lang="zh-CN" altLang="en-US" sz="2400" b="1" dirty="0" smtClean="0">
                <a:latin typeface="微软雅黑" panose="020B0503020204020204" pitchFamily="34" charset="-122"/>
                <a:ea typeface="微软雅黑" panose="020B0503020204020204" pitchFamily="34" charset="-122"/>
              </a:rPr>
              <a:t>服务人员装机后导入关联的门店信息，下拉选择</a:t>
            </a:r>
            <a:r>
              <a:rPr lang="zh-CN" altLang="zh-CN" sz="2400" b="1" dirty="0" smtClean="0">
                <a:latin typeface="微软雅黑" panose="020B0503020204020204" pitchFamily="34" charset="-122"/>
                <a:ea typeface="微软雅黑" panose="020B0503020204020204" pitchFamily="34" charset="-122"/>
              </a:rPr>
              <a:t>。</a:t>
            </a:r>
            <a:endParaRPr lang="en-US" altLang="zh-CN" sz="2400" b="1" dirty="0" smtClean="0">
              <a:latin typeface="微软雅黑" panose="020B0503020204020204" pitchFamily="34" charset="-122"/>
              <a:ea typeface="微软雅黑" panose="020B0503020204020204" pitchFamily="34" charset="-122"/>
            </a:endParaRPr>
          </a:p>
          <a:p>
            <a:pPr marL="0" indent="0">
              <a:buNone/>
            </a:pPr>
            <a:r>
              <a:rPr lang="en-US" altLang="zh-CN" sz="2400" b="1" dirty="0" smtClean="0">
                <a:latin typeface="微软雅黑" panose="020B0503020204020204" pitchFamily="34" charset="-122"/>
                <a:ea typeface="微软雅黑" panose="020B0503020204020204" pitchFamily="34" charset="-122"/>
              </a:rPr>
              <a:t>	         POS</a:t>
            </a:r>
            <a:r>
              <a:rPr lang="zh-CN" altLang="en-US" sz="2400" b="1" dirty="0">
                <a:latin typeface="微软雅黑" panose="020B0503020204020204" pitchFamily="34" charset="-122"/>
                <a:ea typeface="微软雅黑" panose="020B0503020204020204" pitchFamily="34" charset="-122"/>
              </a:rPr>
              <a:t>服务人员装机后导</a:t>
            </a:r>
            <a:r>
              <a:rPr lang="zh-CN" altLang="en-US" sz="2400" b="1" dirty="0" smtClean="0">
                <a:latin typeface="微软雅黑" panose="020B0503020204020204" pitchFamily="34" charset="-122"/>
                <a:ea typeface="微软雅黑" panose="020B0503020204020204" pitchFamily="34" charset="-122"/>
              </a:rPr>
              <a:t>入</a:t>
            </a:r>
            <a:r>
              <a:rPr lang="zh-CN" altLang="en-US" sz="2400" b="1" dirty="0">
                <a:latin typeface="微软雅黑" panose="020B0503020204020204" pitchFamily="34" charset="-122"/>
                <a:ea typeface="微软雅黑" panose="020B0503020204020204" pitchFamily="34" charset="-122"/>
              </a:rPr>
              <a:t>未</a:t>
            </a:r>
            <a:r>
              <a:rPr lang="zh-CN" altLang="en-US" sz="2400" b="1" dirty="0" smtClean="0">
                <a:latin typeface="微软雅黑" panose="020B0503020204020204" pitchFamily="34" charset="-122"/>
                <a:ea typeface="微软雅黑" panose="020B0503020204020204" pitchFamily="34" charset="-122"/>
              </a:rPr>
              <a:t>关联</a:t>
            </a:r>
            <a:r>
              <a:rPr lang="zh-CN" altLang="en-US" sz="2400" b="1" dirty="0">
                <a:latin typeface="微软雅黑" panose="020B0503020204020204" pitchFamily="34" charset="-122"/>
                <a:ea typeface="微软雅黑" panose="020B0503020204020204" pitchFamily="34" charset="-122"/>
              </a:rPr>
              <a:t>的门店</a:t>
            </a:r>
            <a:r>
              <a:rPr lang="zh-CN" altLang="en-US" sz="2400" b="1" dirty="0" smtClean="0">
                <a:latin typeface="微软雅黑" panose="020B0503020204020204" pitchFamily="34" charset="-122"/>
                <a:ea typeface="微软雅黑" panose="020B0503020204020204" pitchFamily="34" charset="-122"/>
              </a:rPr>
              <a:t>信息，手动输入。</a:t>
            </a:r>
            <a:endParaRPr lang="en-US" altLang="zh-CN" sz="2400" b="1" dirty="0" smtClean="0">
              <a:latin typeface="微软雅黑" panose="020B0503020204020204" pitchFamily="34" charset="-122"/>
              <a:ea typeface="微软雅黑" panose="020B0503020204020204" pitchFamily="34" charset="-122"/>
            </a:endParaRPr>
          </a:p>
          <a:p>
            <a:pPr marL="914400" lvl="2" indent="0">
              <a:buNone/>
            </a:pPr>
            <a:r>
              <a:rPr lang="en-US" altLang="zh-CN" sz="1600" b="1" dirty="0">
                <a:latin typeface="微软雅黑" panose="020B0503020204020204" pitchFamily="34" charset="-122"/>
                <a:ea typeface="微软雅黑" panose="020B0503020204020204" pitchFamily="34" charset="-122"/>
              </a:rPr>
              <a:t>	</a:t>
            </a:r>
            <a:endParaRPr lang="zh-CN" altLang="zh-CN" sz="1600" b="1" dirty="0" smtClean="0">
              <a:latin typeface="微软雅黑" panose="020B0503020204020204" pitchFamily="34" charset="-122"/>
              <a:ea typeface="微软雅黑" panose="020B0503020204020204" pitchFamily="34" charset="-122"/>
            </a:endParaRPr>
          </a:p>
          <a:p>
            <a:pPr marL="514350" indent="-514350">
              <a:buFont typeface="+mj-ea"/>
              <a:buAutoNum type="circleNumDbPlain"/>
            </a:pPr>
            <a:endParaRPr lang="en-US" altLang="zh-CN" sz="2600" b="1" dirty="0" smtClean="0"/>
          </a:p>
          <a:p>
            <a:pPr marL="0" indent="0">
              <a:buNone/>
            </a:pPr>
            <a:endParaRPr lang="en-US" altLang="zh-CN" sz="2600" b="1" dirty="0" smtClean="0"/>
          </a:p>
          <a:p>
            <a:endParaRPr lang="en-US" altLang="zh-CN" sz="2600" b="1" dirty="0" smtClean="0"/>
          </a:p>
          <a:p>
            <a:endParaRPr lang="zh-CN" altLang="en-US" sz="2600" b="1" dirty="0"/>
          </a:p>
        </p:txBody>
      </p:sp>
      <p:sp>
        <p:nvSpPr>
          <p:cNvPr id="4" name="文本框 3"/>
          <p:cNvSpPr txBox="1"/>
          <p:nvPr/>
        </p:nvSpPr>
        <p:spPr>
          <a:xfrm>
            <a:off x="5213445" y="1787857"/>
            <a:ext cx="4476466" cy="800219"/>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rPr>
              <a:t>终端撤机</a:t>
            </a:r>
            <a:endParaRPr lang="en-US" altLang="zh-CN" sz="2800" b="1" dirty="0">
              <a:latin typeface="微软雅黑" panose="020B0503020204020204" pitchFamily="34" charset="-122"/>
              <a:ea typeface="微软雅黑" panose="020B0503020204020204" pitchFamily="34" charset="-122"/>
            </a:endParaRPr>
          </a:p>
          <a:p>
            <a:endParaRPr lang="zh-CN" altLang="en-US" dirty="0"/>
          </a:p>
        </p:txBody>
      </p:sp>
      <p:sp>
        <p:nvSpPr>
          <p:cNvPr id="5" name="灯片编号占位符 4"/>
          <p:cNvSpPr>
            <a:spLocks noGrp="1"/>
          </p:cNvSpPr>
          <p:nvPr>
            <p:ph type="sldNum" sz="quarter" idx="12"/>
          </p:nvPr>
        </p:nvSpPr>
        <p:spPr/>
        <p:txBody>
          <a:bodyPr/>
          <a:lstStyle/>
          <a:p>
            <a:fld id="{C5A74718-614D-468F-B61D-7DF6A49F91B6}" type="slidenum">
              <a:rPr lang="zh-CN" altLang="en-US" smtClean="0"/>
              <a:t>72</a:t>
            </a:fld>
            <a:endParaRPr lang="zh-CN" altLang="en-US"/>
          </a:p>
        </p:txBody>
      </p:sp>
    </p:spTree>
    <p:extLst>
      <p:ext uri="{BB962C8B-B14F-4D97-AF65-F5344CB8AC3E}">
        <p14:creationId xmlns:p14="http://schemas.microsoft.com/office/powerpoint/2010/main" val="215496008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6472" y="0"/>
            <a:ext cx="9388522" cy="1011936"/>
          </a:xfrm>
        </p:spPr>
        <p:txBody>
          <a:bodyP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终端撤</a:t>
            </a:r>
            <a:r>
              <a:rPr lang="zh-CN" altLang="en-US" sz="4000" b="1" dirty="0" smtClean="0">
                <a:solidFill>
                  <a:schemeClr val="bg1"/>
                </a:solidFill>
                <a:latin typeface="微软雅黑" panose="020B0503020204020204" pitchFamily="34" charset="-122"/>
                <a:ea typeface="微软雅黑" panose="020B0503020204020204" pitchFamily="34" charset="-122"/>
              </a:rPr>
              <a:t>机</a:t>
            </a:r>
            <a:r>
              <a:rPr lang="en-US" altLang="zh-CN" sz="4000" b="1" dirty="0" smtClean="0">
                <a:solidFill>
                  <a:schemeClr val="bg1"/>
                </a:solidFill>
                <a:latin typeface="微软雅黑" panose="020B0503020204020204" pitchFamily="34" charset="-122"/>
                <a:ea typeface="微软雅黑" panose="020B0503020204020204" pitchFamily="34" charset="-122"/>
              </a:rPr>
              <a:t>-</a:t>
            </a:r>
            <a:r>
              <a:rPr lang="zh-CN" altLang="en-US" sz="4000" b="1" dirty="0" smtClean="0">
                <a:solidFill>
                  <a:schemeClr val="bg1"/>
                </a:solidFill>
                <a:latin typeface="微软雅黑" panose="020B0503020204020204" pitchFamily="34" charset="-122"/>
                <a:ea typeface="微软雅黑" panose="020B0503020204020204" pitchFamily="34" charset="-122"/>
              </a:rPr>
              <a:t>终端</a:t>
            </a:r>
            <a:r>
              <a:rPr lang="zh-CN" altLang="en-US" sz="4000" b="1" dirty="0">
                <a:solidFill>
                  <a:schemeClr val="bg1"/>
                </a:solidFill>
                <a:latin typeface="微软雅黑" panose="020B0503020204020204" pitchFamily="34" charset="-122"/>
                <a:ea typeface="微软雅黑" panose="020B0503020204020204" pitchFamily="34" charset="-122"/>
              </a:rPr>
              <a:t>撤</a:t>
            </a:r>
            <a:r>
              <a:rPr lang="zh-CN" altLang="en-US" sz="4000" b="1" dirty="0" smtClean="0">
                <a:solidFill>
                  <a:schemeClr val="bg1"/>
                </a:solidFill>
                <a:latin typeface="微软雅黑" panose="020B0503020204020204" pitchFamily="34" charset="-122"/>
                <a:ea typeface="微软雅黑" panose="020B0503020204020204" pitchFamily="34" charset="-122"/>
              </a:rPr>
              <a:t>机流程</a:t>
            </a:r>
            <a:endParaRPr lang="zh-CN" altLang="en-US" sz="40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4476466" y="1498134"/>
            <a:ext cx="3998794" cy="523220"/>
          </a:xfrm>
          <a:prstGeom prst="rect">
            <a:avLst/>
          </a:prstGeom>
          <a:noFill/>
        </p:spPr>
        <p:txBody>
          <a:bodyPr wrap="square" rtlCol="0">
            <a:spAutoFit/>
          </a:bodyPr>
          <a:lstStyle/>
          <a:p>
            <a:r>
              <a:rPr lang="zh-CN" altLang="en-US" sz="2800" b="1" dirty="0" smtClean="0">
                <a:latin typeface="微软雅黑" panose="020B0503020204020204" pitchFamily="34" charset="-122"/>
                <a:ea typeface="微软雅黑" panose="020B0503020204020204" pitchFamily="34" charset="-122"/>
              </a:rPr>
              <a:t>终端撤机业务流程</a:t>
            </a:r>
            <a:endParaRPr lang="zh-CN" altLang="en-US" sz="2800" b="1" dirty="0">
              <a:latin typeface="微软雅黑" panose="020B0503020204020204" pitchFamily="34" charset="-122"/>
              <a:ea typeface="微软雅黑" panose="020B0503020204020204" pitchFamily="34" charset="-122"/>
            </a:endParaRP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9268" y="2593075"/>
            <a:ext cx="10515600" cy="2434289"/>
          </a:xfrm>
        </p:spPr>
      </p:pic>
      <p:sp>
        <p:nvSpPr>
          <p:cNvPr id="3" name="灯片编号占位符 2"/>
          <p:cNvSpPr>
            <a:spLocks noGrp="1"/>
          </p:cNvSpPr>
          <p:nvPr>
            <p:ph type="sldNum" sz="quarter" idx="12"/>
          </p:nvPr>
        </p:nvSpPr>
        <p:spPr/>
        <p:txBody>
          <a:bodyPr/>
          <a:lstStyle/>
          <a:p>
            <a:fld id="{C5A74718-614D-468F-B61D-7DF6A49F91B6}" type="slidenum">
              <a:rPr lang="zh-CN" altLang="en-US" smtClean="0"/>
              <a:t>73</a:t>
            </a:fld>
            <a:endParaRPr lang="zh-CN" altLang="en-US"/>
          </a:p>
        </p:txBody>
      </p:sp>
    </p:spTree>
    <p:extLst>
      <p:ext uri="{BB962C8B-B14F-4D97-AF65-F5344CB8AC3E}">
        <p14:creationId xmlns:p14="http://schemas.microsoft.com/office/powerpoint/2010/main" val="224136267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42947" y="119466"/>
            <a:ext cx="9033681" cy="843702"/>
          </a:xfrm>
        </p:spPr>
        <p:txBody>
          <a:bodyP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终端撤机</a:t>
            </a:r>
            <a:r>
              <a:rPr lang="en-US" altLang="zh-CN" sz="4000" b="1" dirty="0">
                <a:solidFill>
                  <a:schemeClr val="bg1"/>
                </a:solidFill>
                <a:latin typeface="微软雅黑" panose="020B0503020204020204" pitchFamily="34" charset="-122"/>
                <a:ea typeface="微软雅黑" panose="020B0503020204020204" pitchFamily="34" charset="-122"/>
              </a:rPr>
              <a:t>-</a:t>
            </a:r>
            <a:r>
              <a:rPr lang="zh-CN" altLang="en-US" sz="4000" b="1" dirty="0" smtClean="0">
                <a:solidFill>
                  <a:schemeClr val="bg1"/>
                </a:solidFill>
                <a:latin typeface="微软雅黑" panose="020B0503020204020204" pitchFamily="34" charset="-122"/>
                <a:ea typeface="微软雅黑" panose="020B0503020204020204" pitchFamily="34" charset="-122"/>
              </a:rPr>
              <a:t>导入</a:t>
            </a:r>
            <a:r>
              <a:rPr lang="zh-CN" altLang="en-US" sz="4000" b="1" dirty="0">
                <a:solidFill>
                  <a:schemeClr val="bg1"/>
                </a:solidFill>
                <a:latin typeface="微软雅黑" panose="020B0503020204020204" pitchFamily="34" charset="-122"/>
                <a:ea typeface="微软雅黑" panose="020B0503020204020204" pitchFamily="34" charset="-122"/>
              </a:rPr>
              <a:t>关联</a:t>
            </a:r>
            <a:r>
              <a:rPr lang="zh-CN" altLang="en-US" sz="4000" b="1" dirty="0" smtClean="0">
                <a:solidFill>
                  <a:schemeClr val="bg1"/>
                </a:solidFill>
                <a:latin typeface="微软雅黑" panose="020B0503020204020204" pitchFamily="34" charset="-122"/>
                <a:ea typeface="微软雅黑" panose="020B0503020204020204" pitchFamily="34" charset="-122"/>
              </a:rPr>
              <a:t>门店</a:t>
            </a:r>
            <a:endParaRPr lang="zh-CN" altLang="en-US" sz="4000"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lstStyle/>
          <a:p>
            <a:endParaRPr lang="en-US" altLang="zh-CN" dirty="0" smtClean="0"/>
          </a:p>
          <a:p>
            <a:endParaRPr lang="en-US" altLang="zh-CN" dirty="0"/>
          </a:p>
          <a:p>
            <a:endParaRPr lang="en-US" altLang="zh-CN" dirty="0" smtClean="0"/>
          </a:p>
        </p:txBody>
      </p:sp>
      <p:sp>
        <p:nvSpPr>
          <p:cNvPr id="4" name="灯片编号占位符 3"/>
          <p:cNvSpPr>
            <a:spLocks noGrp="1"/>
          </p:cNvSpPr>
          <p:nvPr>
            <p:ph type="sldNum" sz="quarter" idx="12"/>
          </p:nvPr>
        </p:nvSpPr>
        <p:spPr/>
        <p:txBody>
          <a:bodyPr/>
          <a:lstStyle/>
          <a:p>
            <a:fld id="{C5A74718-614D-468F-B61D-7DF6A49F91B6}" type="slidenum">
              <a:rPr lang="zh-CN" altLang="en-US" smtClean="0"/>
              <a:t>74</a:t>
            </a:fld>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362" y="1681163"/>
            <a:ext cx="8677275" cy="4495800"/>
          </a:xfrm>
          <a:prstGeom prst="rect">
            <a:avLst/>
          </a:prstGeom>
        </p:spPr>
      </p:pic>
      <p:sp>
        <p:nvSpPr>
          <p:cNvPr id="6" name="文本框 5"/>
          <p:cNvSpPr txBox="1"/>
          <p:nvPr/>
        </p:nvSpPr>
        <p:spPr>
          <a:xfrm>
            <a:off x="1757362" y="1246128"/>
            <a:ext cx="5522976" cy="400110"/>
          </a:xfrm>
          <a:prstGeom prst="rect">
            <a:avLst/>
          </a:prstGeom>
          <a:noFill/>
        </p:spPr>
        <p:txBody>
          <a:bodyPr wrap="square" rtlCol="0">
            <a:spAutoFit/>
          </a:bodyPr>
          <a:lstStyle/>
          <a:p>
            <a:r>
              <a:rPr lang="en-US" altLang="zh-CN" sz="2000" b="1" dirty="0" smtClean="0">
                <a:latin typeface="微软雅黑" panose="020B0503020204020204" pitchFamily="34" charset="-122"/>
                <a:ea typeface="微软雅黑" panose="020B0503020204020204" pitchFamily="34" charset="-122"/>
              </a:rPr>
              <a:t>POS</a:t>
            </a:r>
            <a:r>
              <a:rPr lang="zh-CN" altLang="en-US" sz="2000" b="1" dirty="0" smtClean="0">
                <a:latin typeface="微软雅黑" panose="020B0503020204020204" pitchFamily="34" charset="-122"/>
                <a:ea typeface="微软雅黑" panose="020B0503020204020204" pitchFamily="34" charset="-122"/>
              </a:rPr>
              <a:t>服务人员装机后，导入终端门店信息</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6353130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31571" y="0"/>
            <a:ext cx="9437915" cy="1113745"/>
          </a:xfrm>
        </p:spPr>
        <p:txBody>
          <a:bodyP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终端撤机</a:t>
            </a:r>
            <a:r>
              <a:rPr lang="en-US" altLang="zh-CN" sz="4000" b="1" dirty="0">
                <a:solidFill>
                  <a:schemeClr val="bg1"/>
                </a:solidFill>
                <a:latin typeface="微软雅黑" panose="020B0503020204020204" pitchFamily="34" charset="-122"/>
                <a:ea typeface="微软雅黑" panose="020B0503020204020204" pitchFamily="34" charset="-122"/>
              </a:rPr>
              <a:t>-</a:t>
            </a:r>
            <a:r>
              <a:rPr lang="zh-CN" altLang="en-US" sz="4000" b="1" dirty="0" smtClean="0">
                <a:solidFill>
                  <a:schemeClr val="bg1"/>
                </a:solidFill>
                <a:latin typeface="微软雅黑" panose="020B0503020204020204" pitchFamily="34" charset="-122"/>
                <a:ea typeface="微软雅黑" panose="020B0503020204020204" pitchFamily="34" charset="-122"/>
              </a:rPr>
              <a:t>终端撤机申请</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C5A74718-614D-468F-B61D-7DF6A49F91B6}" type="slidenum">
              <a:rPr lang="zh-CN" altLang="en-US" smtClean="0"/>
              <a:t>75</a:t>
            </a:fld>
            <a:endParaRPr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3025" y="1690688"/>
            <a:ext cx="9505950" cy="4362450"/>
          </a:xfrm>
          <a:prstGeom prst="rect">
            <a:avLst/>
          </a:prstGeom>
        </p:spPr>
      </p:pic>
      <p:sp>
        <p:nvSpPr>
          <p:cNvPr id="3" name="文本框 2"/>
          <p:cNvSpPr txBox="1"/>
          <p:nvPr/>
        </p:nvSpPr>
        <p:spPr>
          <a:xfrm>
            <a:off x="1343025" y="1202161"/>
            <a:ext cx="3950208" cy="400110"/>
          </a:xfrm>
          <a:prstGeom prst="rect">
            <a:avLst/>
          </a:prstGeom>
          <a:noFill/>
        </p:spPr>
        <p:txBody>
          <a:bodyPr wrap="square" rtlCol="0">
            <a:spAutoFit/>
          </a:bodyPr>
          <a:lstStyle/>
          <a:p>
            <a:r>
              <a:rPr lang="zh-CN" altLang="en-US" sz="2000" b="1" dirty="0" smtClean="0">
                <a:solidFill>
                  <a:srgbClr val="FF0000"/>
                </a:solidFill>
                <a:latin typeface="微软雅黑" panose="020B0503020204020204" pitchFamily="34" charset="-122"/>
                <a:ea typeface="微软雅黑" panose="020B0503020204020204" pitchFamily="34" charset="-122"/>
              </a:rPr>
              <a:t>客户经理</a:t>
            </a:r>
            <a:r>
              <a:rPr lang="zh-CN" altLang="en-US" sz="2000" b="1" dirty="0" smtClean="0">
                <a:latin typeface="微软雅黑" panose="020B0503020204020204" pitchFamily="34" charset="-122"/>
                <a:ea typeface="微软雅黑" panose="020B0503020204020204" pitchFamily="34" charset="-122"/>
              </a:rPr>
              <a:t>发起终端撤机申请</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2395713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5A74718-614D-468F-B61D-7DF6A49F91B6}" type="slidenum">
              <a:rPr lang="zh-CN" altLang="en-US" smtClean="0"/>
              <a:t>76</a:t>
            </a:fld>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6679" y="1804416"/>
            <a:ext cx="9572625" cy="4551934"/>
          </a:xfrm>
          <a:prstGeom prst="rect">
            <a:avLst/>
          </a:prstGeom>
        </p:spPr>
      </p:pic>
      <p:sp>
        <p:nvSpPr>
          <p:cNvPr id="6" name="文本框 5"/>
          <p:cNvSpPr txBox="1"/>
          <p:nvPr/>
        </p:nvSpPr>
        <p:spPr>
          <a:xfrm>
            <a:off x="2394857" y="127042"/>
            <a:ext cx="6357257" cy="707886"/>
          </a:xfrm>
          <a:prstGeom prst="rect">
            <a:avLst/>
          </a:prstGeom>
          <a:noFill/>
        </p:spPr>
        <p:txBody>
          <a:bodyPr wrap="square" rtlCol="0">
            <a:spAutoFit/>
          </a:bodyPr>
          <a:lstStyle/>
          <a:p>
            <a:r>
              <a:rPr lang="zh-CN" altLang="en-US" sz="4000" b="1" dirty="0">
                <a:solidFill>
                  <a:schemeClr val="bg1"/>
                </a:solidFill>
                <a:latin typeface="微软雅黑" panose="020B0503020204020204" pitchFamily="34" charset="-122"/>
                <a:ea typeface="微软雅黑" panose="020B0503020204020204" pitchFamily="34" charset="-122"/>
              </a:rPr>
              <a:t>终端撤机</a:t>
            </a:r>
            <a:r>
              <a:rPr lang="en-US" altLang="zh-CN" sz="4000" b="1" dirty="0">
                <a:solidFill>
                  <a:schemeClr val="bg1"/>
                </a:solidFill>
                <a:latin typeface="微软雅黑" panose="020B0503020204020204" pitchFamily="34" charset="-122"/>
                <a:ea typeface="微软雅黑" panose="020B0503020204020204" pitchFamily="34" charset="-122"/>
              </a:rPr>
              <a:t>-</a:t>
            </a:r>
            <a:r>
              <a:rPr lang="zh-CN" altLang="en-US" sz="4000" b="1" dirty="0" smtClean="0">
                <a:solidFill>
                  <a:schemeClr val="bg1"/>
                </a:solidFill>
                <a:latin typeface="微软雅黑" panose="020B0503020204020204" pitchFamily="34" charset="-122"/>
                <a:ea typeface="微软雅黑" panose="020B0503020204020204" pitchFamily="34" charset="-122"/>
              </a:rPr>
              <a:t>终端撤机审核</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626679" y="1287139"/>
            <a:ext cx="3725609" cy="400110"/>
          </a:xfrm>
          <a:prstGeom prst="rect">
            <a:avLst/>
          </a:prstGeom>
          <a:noFill/>
        </p:spPr>
        <p:txBody>
          <a:bodyPr wrap="square" rtlCol="0">
            <a:spAutoFit/>
          </a:bodyPr>
          <a:lstStyle/>
          <a:p>
            <a:r>
              <a:rPr lang="zh-CN" altLang="en-US" sz="2000" b="1" dirty="0" smtClean="0">
                <a:solidFill>
                  <a:srgbClr val="FF0000"/>
                </a:solidFill>
                <a:latin typeface="微软雅黑" panose="020B0503020204020204" pitchFamily="34" charset="-122"/>
                <a:ea typeface="微软雅黑" panose="020B0503020204020204" pitchFamily="34" charset="-122"/>
              </a:rPr>
              <a:t>业务专员</a:t>
            </a:r>
            <a:r>
              <a:rPr lang="zh-CN" altLang="en-US" sz="2000" b="1" dirty="0" smtClean="0">
                <a:latin typeface="微软雅黑" panose="020B0503020204020204" pitchFamily="34" charset="-122"/>
                <a:ea typeface="微软雅黑" panose="020B0503020204020204" pitchFamily="34" charset="-122"/>
              </a:rPr>
              <a:t>审核</a:t>
            </a:r>
            <a:r>
              <a:rPr lang="zh-CN" altLang="en-US" sz="2000" b="1" dirty="0">
                <a:latin typeface="微软雅黑" panose="020B0503020204020204" pitchFamily="34" charset="-122"/>
                <a:ea typeface="微软雅黑" panose="020B0503020204020204" pitchFamily="34" charset="-122"/>
              </a:rPr>
              <a:t>终端撤</a:t>
            </a:r>
            <a:r>
              <a:rPr lang="zh-CN" altLang="en-US" sz="2000" b="1" dirty="0" smtClean="0">
                <a:latin typeface="微软雅黑" panose="020B0503020204020204" pitchFamily="34" charset="-122"/>
                <a:ea typeface="微软雅黑" panose="020B0503020204020204" pitchFamily="34" charset="-122"/>
              </a:rPr>
              <a:t>机</a:t>
            </a:r>
            <a:r>
              <a:rPr lang="zh-CN" altLang="en-US" sz="2000" b="1" dirty="0">
                <a:latin typeface="微软雅黑" panose="020B0503020204020204" pitchFamily="34" charset="-122"/>
                <a:ea typeface="微软雅黑" panose="020B0503020204020204" pitchFamily="34" charset="-122"/>
              </a:rPr>
              <a:t>申请</a:t>
            </a:r>
          </a:p>
        </p:txBody>
      </p:sp>
    </p:spTree>
    <p:extLst>
      <p:ext uri="{BB962C8B-B14F-4D97-AF65-F5344CB8AC3E}">
        <p14:creationId xmlns:p14="http://schemas.microsoft.com/office/powerpoint/2010/main" val="139727907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5A74718-614D-468F-B61D-7DF6A49F91B6}" type="slidenum">
              <a:rPr lang="zh-CN" altLang="en-US" smtClean="0"/>
              <a:t>77</a:t>
            </a:fld>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6679" y="1804416"/>
            <a:ext cx="9572625" cy="4551934"/>
          </a:xfrm>
          <a:prstGeom prst="rect">
            <a:avLst/>
          </a:prstGeom>
        </p:spPr>
      </p:pic>
      <p:sp>
        <p:nvSpPr>
          <p:cNvPr id="6" name="文本框 5"/>
          <p:cNvSpPr txBox="1"/>
          <p:nvPr/>
        </p:nvSpPr>
        <p:spPr>
          <a:xfrm>
            <a:off x="2394857" y="127042"/>
            <a:ext cx="6357257" cy="707886"/>
          </a:xfrm>
          <a:prstGeom prst="rect">
            <a:avLst/>
          </a:prstGeom>
          <a:noFill/>
        </p:spPr>
        <p:txBody>
          <a:bodyPr wrap="square" rtlCol="0">
            <a:spAutoFit/>
          </a:bodyPr>
          <a:lstStyle/>
          <a:p>
            <a:r>
              <a:rPr lang="zh-CN" altLang="en-US" sz="4000" b="1" dirty="0">
                <a:solidFill>
                  <a:schemeClr val="bg1"/>
                </a:solidFill>
                <a:latin typeface="微软雅黑" panose="020B0503020204020204" pitchFamily="34" charset="-122"/>
                <a:ea typeface="微软雅黑" panose="020B0503020204020204" pitchFamily="34" charset="-122"/>
              </a:rPr>
              <a:t>终端撤机</a:t>
            </a:r>
            <a:r>
              <a:rPr lang="en-US" altLang="zh-CN" sz="4000" b="1" dirty="0">
                <a:solidFill>
                  <a:schemeClr val="bg1"/>
                </a:solidFill>
                <a:latin typeface="微软雅黑" panose="020B0503020204020204" pitchFamily="34" charset="-122"/>
                <a:ea typeface="微软雅黑" panose="020B0503020204020204" pitchFamily="34" charset="-122"/>
              </a:rPr>
              <a:t>-</a:t>
            </a:r>
            <a:r>
              <a:rPr lang="zh-CN" altLang="en-US" sz="4000" b="1" dirty="0" smtClean="0">
                <a:solidFill>
                  <a:schemeClr val="bg1"/>
                </a:solidFill>
                <a:latin typeface="微软雅黑" panose="020B0503020204020204" pitchFamily="34" charset="-122"/>
                <a:ea typeface="微软雅黑" panose="020B0503020204020204" pitchFamily="34" charset="-122"/>
              </a:rPr>
              <a:t>终端撤机审核</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626679" y="1287139"/>
            <a:ext cx="3725609" cy="400110"/>
          </a:xfrm>
          <a:prstGeom prst="rect">
            <a:avLst/>
          </a:prstGeom>
          <a:noFill/>
        </p:spPr>
        <p:txBody>
          <a:bodyPr wrap="square" rtlCol="0">
            <a:spAutoFit/>
          </a:bodyPr>
          <a:lstStyle/>
          <a:p>
            <a:r>
              <a:rPr lang="zh-CN" altLang="en-US" sz="2000" b="1" dirty="0" smtClean="0">
                <a:solidFill>
                  <a:srgbClr val="FF0000"/>
                </a:solidFill>
                <a:latin typeface="微软雅黑" panose="020B0503020204020204" pitchFamily="34" charset="-122"/>
                <a:ea typeface="微软雅黑" panose="020B0503020204020204" pitchFamily="34" charset="-122"/>
              </a:rPr>
              <a:t>审核专员</a:t>
            </a:r>
            <a:r>
              <a:rPr lang="zh-CN" altLang="en-US" sz="2000" b="1" dirty="0" smtClean="0">
                <a:latin typeface="微软雅黑" panose="020B0503020204020204" pitchFamily="34" charset="-122"/>
                <a:ea typeface="微软雅黑" panose="020B0503020204020204" pitchFamily="34" charset="-122"/>
              </a:rPr>
              <a:t>审核</a:t>
            </a:r>
            <a:r>
              <a:rPr lang="zh-CN" altLang="en-US" sz="2000" b="1" dirty="0">
                <a:latin typeface="微软雅黑" panose="020B0503020204020204" pitchFamily="34" charset="-122"/>
                <a:ea typeface="微软雅黑" panose="020B0503020204020204" pitchFamily="34" charset="-122"/>
              </a:rPr>
              <a:t>终端撤</a:t>
            </a:r>
            <a:r>
              <a:rPr lang="zh-CN" altLang="en-US" sz="2000" b="1" dirty="0" smtClean="0">
                <a:latin typeface="微软雅黑" panose="020B0503020204020204" pitchFamily="34" charset="-122"/>
                <a:ea typeface="微软雅黑" panose="020B0503020204020204" pitchFamily="34" charset="-122"/>
              </a:rPr>
              <a:t>机申请</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3176500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53342" y="0"/>
            <a:ext cx="9622972" cy="1003299"/>
          </a:xfrm>
        </p:spPr>
        <p:txBody>
          <a:bodyPr>
            <a:normAutofit/>
          </a:bodyPr>
          <a:lstStyle/>
          <a:p>
            <a:r>
              <a:rPr lang="zh-CN" altLang="en-US" sz="4000" b="1" dirty="0">
                <a:solidFill>
                  <a:schemeClr val="bg1"/>
                </a:solidFill>
                <a:latin typeface="微软雅黑" panose="020B0503020204020204" pitchFamily="34" charset="-122"/>
                <a:ea typeface="微软雅黑" panose="020B0503020204020204" pitchFamily="34" charset="-122"/>
              </a:rPr>
              <a:t>终端撤机</a:t>
            </a:r>
            <a:r>
              <a:rPr lang="en-US" altLang="zh-CN" sz="4000" b="1" dirty="0">
                <a:solidFill>
                  <a:schemeClr val="bg1"/>
                </a:solidFill>
                <a:latin typeface="微软雅黑" panose="020B0503020204020204" pitchFamily="34" charset="-122"/>
                <a:ea typeface="微软雅黑" panose="020B0503020204020204" pitchFamily="34" charset="-122"/>
              </a:rPr>
              <a:t>-</a:t>
            </a:r>
            <a:r>
              <a:rPr lang="zh-CN" altLang="en-US" sz="4000" b="1" dirty="0" smtClean="0">
                <a:solidFill>
                  <a:schemeClr val="bg1"/>
                </a:solidFill>
                <a:latin typeface="微软雅黑" panose="020B0503020204020204" pitchFamily="34" charset="-122"/>
                <a:ea typeface="微软雅黑" panose="020B0503020204020204" pitchFamily="34" charset="-122"/>
              </a:rPr>
              <a:t>终端撤机任务</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C5A74718-614D-468F-B61D-7DF6A49F91B6}" type="slidenum">
              <a:rPr lang="zh-CN" altLang="en-US" smtClean="0"/>
              <a:t>78</a:t>
            </a:fld>
            <a:endParaRPr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855" y="1938528"/>
            <a:ext cx="9172575" cy="4600384"/>
          </a:xfrm>
          <a:prstGeom prst="rect">
            <a:avLst/>
          </a:prstGeom>
        </p:spPr>
      </p:pic>
      <p:sp>
        <p:nvSpPr>
          <p:cNvPr id="3" name="文本框 2"/>
          <p:cNvSpPr txBox="1"/>
          <p:nvPr/>
        </p:nvSpPr>
        <p:spPr>
          <a:xfrm>
            <a:off x="1400855" y="1328928"/>
            <a:ext cx="4158697" cy="400110"/>
          </a:xfrm>
          <a:prstGeom prst="rect">
            <a:avLst/>
          </a:prstGeom>
          <a:noFill/>
        </p:spPr>
        <p:txBody>
          <a:bodyPr wrap="square" rtlCol="0">
            <a:spAutoFit/>
          </a:bodyPr>
          <a:lstStyle/>
          <a:p>
            <a:r>
              <a:rPr lang="en-US" altLang="zh-CN" sz="2000" b="1" dirty="0" smtClean="0">
                <a:solidFill>
                  <a:srgbClr val="FF0000"/>
                </a:solidFill>
                <a:latin typeface="微软雅黑" panose="020B0503020204020204" pitchFamily="34" charset="-122"/>
                <a:ea typeface="微软雅黑" panose="020B0503020204020204" pitchFamily="34" charset="-122"/>
              </a:rPr>
              <a:t>POS</a:t>
            </a:r>
            <a:r>
              <a:rPr lang="zh-CN" altLang="en-US" sz="2000" b="1" dirty="0" smtClean="0">
                <a:solidFill>
                  <a:srgbClr val="FF0000"/>
                </a:solidFill>
                <a:latin typeface="微软雅黑" panose="020B0503020204020204" pitchFamily="34" charset="-122"/>
                <a:ea typeface="微软雅黑" panose="020B0503020204020204" pitchFamily="34" charset="-122"/>
              </a:rPr>
              <a:t>服务人员</a:t>
            </a:r>
            <a:r>
              <a:rPr lang="zh-CN" altLang="en-US" sz="2000" b="1" dirty="0" smtClean="0">
                <a:latin typeface="微软雅黑" panose="020B0503020204020204" pitchFamily="34" charset="-122"/>
                <a:ea typeface="微软雅黑" panose="020B0503020204020204" pitchFamily="34" charset="-122"/>
              </a:rPr>
              <a:t>接收到终端撤机任务</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1372519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97959" y="-110441"/>
            <a:ext cx="10480343" cy="1213016"/>
          </a:xfrm>
        </p:spPr>
        <p:txBody>
          <a:bodyPr>
            <a:normAutofit/>
          </a:bodyPr>
          <a:lstStyle/>
          <a:p>
            <a:r>
              <a:rPr lang="zh-CN" altLang="en-US" sz="4000" b="1" dirty="0" smtClean="0">
                <a:solidFill>
                  <a:schemeClr val="bg1"/>
                </a:solidFill>
                <a:latin typeface="微软雅黑" panose="020B0503020204020204" pitchFamily="34" charset="-122"/>
                <a:ea typeface="微软雅黑" panose="020B0503020204020204" pitchFamily="34" charset="-122"/>
              </a:rPr>
              <a:t>库存管理</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graphicFrame>
        <p:nvGraphicFramePr>
          <p:cNvPr id="37" name="内容占位符 36"/>
          <p:cNvGraphicFramePr>
            <a:graphicFrameLocks noGrp="1"/>
          </p:cNvGraphicFramePr>
          <p:nvPr>
            <p:ph idx="1"/>
            <p:extLst>
              <p:ext uri="{D42A27DB-BD31-4B8C-83A1-F6EECF244321}">
                <p14:modId xmlns:p14="http://schemas.microsoft.com/office/powerpoint/2010/main" val="3249299519"/>
              </p:ext>
            </p:extLst>
          </p:nvPr>
        </p:nvGraphicFramePr>
        <p:xfrm>
          <a:off x="866335" y="1271806"/>
          <a:ext cx="10515600" cy="51289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灯片编号占位符 2"/>
          <p:cNvSpPr>
            <a:spLocks noGrp="1"/>
          </p:cNvSpPr>
          <p:nvPr>
            <p:ph type="sldNum" sz="quarter" idx="12"/>
          </p:nvPr>
        </p:nvSpPr>
        <p:spPr/>
        <p:txBody>
          <a:bodyPr/>
          <a:lstStyle/>
          <a:p>
            <a:fld id="{C5A74718-614D-468F-B61D-7DF6A49F91B6}" type="slidenum">
              <a:rPr lang="zh-CN" altLang="en-US" smtClean="0"/>
              <a:t>79</a:t>
            </a:fld>
            <a:endParaRPr lang="zh-CN" altLang="en-US"/>
          </a:p>
        </p:txBody>
      </p:sp>
    </p:spTree>
    <p:extLst>
      <p:ext uri="{BB962C8B-B14F-4D97-AF65-F5344CB8AC3E}">
        <p14:creationId xmlns:p14="http://schemas.microsoft.com/office/powerpoint/2010/main" val="34217206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46250" y="111907"/>
            <a:ext cx="9496865" cy="760290"/>
          </a:xfrm>
        </p:spPr>
        <p:txBody>
          <a:bodyPr>
            <a:normAutofit/>
          </a:bodyPr>
          <a:lstStyle/>
          <a:p>
            <a:r>
              <a:rPr lang="zh-CN" altLang="en-US" sz="4000" b="1" dirty="0" smtClean="0">
                <a:solidFill>
                  <a:schemeClr val="bg1"/>
                </a:solidFill>
                <a:latin typeface="微软雅黑" panose="020B0503020204020204" pitchFamily="34" charset="-122"/>
                <a:ea typeface="微软雅黑" panose="020B0503020204020204" pitchFamily="34" charset="-122"/>
              </a:rPr>
              <a:t>商户开通</a:t>
            </a:r>
            <a:r>
              <a:rPr lang="en-US" altLang="zh-CN" sz="4000" b="1" dirty="0" smtClean="0">
                <a:solidFill>
                  <a:schemeClr val="bg1"/>
                </a:solidFill>
                <a:latin typeface="微软雅黑" panose="020B0503020204020204" pitchFamily="34" charset="-122"/>
                <a:ea typeface="微软雅黑" panose="020B0503020204020204" pitchFamily="34" charset="-122"/>
              </a:rPr>
              <a:t>-</a:t>
            </a:r>
            <a:r>
              <a:rPr lang="zh-CN" altLang="en-US" sz="4000" b="1" dirty="0" smtClean="0">
                <a:solidFill>
                  <a:schemeClr val="bg1"/>
                </a:solidFill>
                <a:latin typeface="微软雅黑" panose="020B0503020204020204" pitchFamily="34" charset="-122"/>
                <a:ea typeface="微软雅黑" panose="020B0503020204020204" pitchFamily="34" charset="-122"/>
              </a:rPr>
              <a:t>商户开通申请总体流程</a:t>
            </a:r>
            <a:endParaRPr lang="zh-CN" altLang="en-US" sz="4000" dirty="0">
              <a:latin typeface="微软雅黑" panose="020B0503020204020204" pitchFamily="34" charset="-122"/>
              <a:ea typeface="微软雅黑" panose="020B0503020204020204" pitchFamily="34" charset="-122"/>
            </a:endParaRPr>
          </a:p>
        </p:txBody>
      </p:sp>
      <p:grpSp>
        <p:nvGrpSpPr>
          <p:cNvPr id="29" name="组合 28"/>
          <p:cNvGrpSpPr/>
          <p:nvPr/>
        </p:nvGrpSpPr>
        <p:grpSpPr>
          <a:xfrm>
            <a:off x="1892227" y="1365504"/>
            <a:ext cx="7220079" cy="5126384"/>
            <a:chOff x="128416" y="1412832"/>
            <a:chExt cx="7220079" cy="4911907"/>
          </a:xfrm>
        </p:grpSpPr>
        <p:sp>
          <p:nvSpPr>
            <p:cNvPr id="30" name="右箭头 29"/>
            <p:cNvSpPr/>
            <p:nvPr/>
          </p:nvSpPr>
          <p:spPr>
            <a:xfrm>
              <a:off x="3022911" y="4149060"/>
              <a:ext cx="180975" cy="144462"/>
            </a:xfrm>
            <a:prstGeom prst="rightArrow">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0">
                <a:solidFill>
                  <a:schemeClr val="accent1"/>
                </a:solidFill>
                <a:latin typeface="微软雅黑" pitchFamily="34" charset="-122"/>
                <a:ea typeface="微软雅黑" pitchFamily="34" charset="-122"/>
              </a:endParaRPr>
            </a:p>
          </p:txBody>
        </p:sp>
        <p:sp>
          <p:nvSpPr>
            <p:cNvPr id="31" name="右箭头 30"/>
            <p:cNvSpPr/>
            <p:nvPr/>
          </p:nvSpPr>
          <p:spPr>
            <a:xfrm>
              <a:off x="5364066" y="4149060"/>
              <a:ext cx="180975" cy="144463"/>
            </a:xfrm>
            <a:prstGeom prst="rightArrow">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0">
                <a:solidFill>
                  <a:schemeClr val="accent1"/>
                </a:solidFill>
                <a:latin typeface="微软雅黑" pitchFamily="34" charset="-122"/>
                <a:ea typeface="微软雅黑" pitchFamily="34" charset="-122"/>
              </a:endParaRPr>
            </a:p>
          </p:txBody>
        </p:sp>
        <p:sp>
          <p:nvSpPr>
            <p:cNvPr id="32" name="手杖形箭头 31"/>
            <p:cNvSpPr/>
            <p:nvPr/>
          </p:nvSpPr>
          <p:spPr>
            <a:xfrm rot="10800000">
              <a:off x="3022911" y="4581093"/>
              <a:ext cx="3519737" cy="288027"/>
            </a:xfrm>
            <a:prstGeom prst="uturnArrow">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0">
                <a:solidFill>
                  <a:schemeClr val="accent1"/>
                </a:solidFill>
                <a:latin typeface="微软雅黑" pitchFamily="34" charset="-122"/>
                <a:ea typeface="微软雅黑" pitchFamily="34" charset="-122"/>
              </a:endParaRPr>
            </a:p>
          </p:txBody>
        </p:sp>
        <p:graphicFrame>
          <p:nvGraphicFramePr>
            <p:cNvPr id="33" name="图示 32"/>
            <p:cNvGraphicFramePr/>
            <p:nvPr>
              <p:extLst>
                <p:ext uri="{D42A27DB-BD31-4B8C-83A1-F6EECF244321}">
                  <p14:modId xmlns:p14="http://schemas.microsoft.com/office/powerpoint/2010/main" val="592354363"/>
                </p:ext>
              </p:extLst>
            </p:nvPr>
          </p:nvGraphicFramePr>
          <p:xfrm>
            <a:off x="128416" y="1412832"/>
            <a:ext cx="3608887" cy="49119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4" name="组合 33"/>
            <p:cNvGrpSpPr/>
            <p:nvPr/>
          </p:nvGrpSpPr>
          <p:grpSpPr>
            <a:xfrm>
              <a:off x="3495097" y="4005048"/>
              <a:ext cx="1611693" cy="426913"/>
              <a:chOff x="3195028" y="2562681"/>
              <a:chExt cx="1611693" cy="426913"/>
            </a:xfrm>
          </p:grpSpPr>
          <p:sp>
            <p:nvSpPr>
              <p:cNvPr id="38" name="圆角矩形 37"/>
              <p:cNvSpPr/>
              <p:nvPr/>
            </p:nvSpPr>
            <p:spPr>
              <a:xfrm>
                <a:off x="3195028" y="2562681"/>
                <a:ext cx="1611693" cy="42691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圆角矩形 4"/>
              <p:cNvSpPr/>
              <p:nvPr/>
            </p:nvSpPr>
            <p:spPr>
              <a:xfrm>
                <a:off x="3207532" y="2575185"/>
                <a:ext cx="1586685" cy="40190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zh-CN" altLang="en-US" b="1" kern="1200" dirty="0" smtClean="0">
                    <a:latin typeface="微软雅黑" pitchFamily="34" charset="-122"/>
                    <a:ea typeface="微软雅黑" pitchFamily="34" charset="-122"/>
                  </a:rPr>
                  <a:t>审核拒绝</a:t>
                </a:r>
                <a:endParaRPr lang="zh-CN" altLang="en-US" b="1" kern="1200" dirty="0">
                  <a:latin typeface="微软雅黑" pitchFamily="34" charset="-122"/>
                  <a:ea typeface="微软雅黑" pitchFamily="34" charset="-122"/>
                </a:endParaRPr>
              </a:p>
            </p:txBody>
          </p:sp>
        </p:grpSp>
        <p:grpSp>
          <p:nvGrpSpPr>
            <p:cNvPr id="35" name="组合 34"/>
            <p:cNvGrpSpPr/>
            <p:nvPr/>
          </p:nvGrpSpPr>
          <p:grpSpPr>
            <a:xfrm>
              <a:off x="5736802" y="4017552"/>
              <a:ext cx="1611693" cy="426913"/>
              <a:chOff x="3195028" y="2562681"/>
              <a:chExt cx="1611693" cy="426913"/>
            </a:xfrm>
          </p:grpSpPr>
          <p:sp>
            <p:nvSpPr>
              <p:cNvPr id="36" name="圆角矩形 35"/>
              <p:cNvSpPr/>
              <p:nvPr/>
            </p:nvSpPr>
            <p:spPr>
              <a:xfrm>
                <a:off x="3195028" y="2562681"/>
                <a:ext cx="1611693" cy="42691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7" name="圆角矩形 4"/>
              <p:cNvSpPr/>
              <p:nvPr/>
            </p:nvSpPr>
            <p:spPr>
              <a:xfrm>
                <a:off x="3207532" y="2575185"/>
                <a:ext cx="1586685" cy="40190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zh-CN" altLang="en-US" b="1" dirty="0" smtClean="0">
                    <a:latin typeface="微软雅黑" pitchFamily="34" charset="-122"/>
                    <a:ea typeface="微软雅黑" pitchFamily="34" charset="-122"/>
                  </a:rPr>
                  <a:t>修改、提交</a:t>
                </a:r>
                <a:endParaRPr lang="zh-CN" altLang="en-US" b="1" kern="1200" dirty="0">
                  <a:latin typeface="微软雅黑" pitchFamily="34" charset="-122"/>
                  <a:ea typeface="微软雅黑" pitchFamily="34" charset="-122"/>
                </a:endParaRPr>
              </a:p>
            </p:txBody>
          </p:sp>
        </p:grpSp>
      </p:grpSp>
      <p:sp>
        <p:nvSpPr>
          <p:cNvPr id="40" name="左箭头 39"/>
          <p:cNvSpPr/>
          <p:nvPr/>
        </p:nvSpPr>
        <p:spPr bwMode="auto">
          <a:xfrm>
            <a:off x="4646857" y="6050528"/>
            <a:ext cx="1224102" cy="423309"/>
          </a:xfrm>
          <a:prstGeom prst="leftArrow">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 typeface="Arial" pitchFamily="34" charset="0"/>
              <a:buNone/>
              <a:tabLst/>
            </a:pPr>
            <a:endParaRPr kumimoji="0" lang="zh-CN" altLang="en-US" sz="2400" b="1" i="0" u="none" strike="noStrike" cap="none" normalizeH="0" baseline="0" smtClean="0">
              <a:ln>
                <a:noFill/>
              </a:ln>
              <a:solidFill>
                <a:schemeClr val="accent1">
                  <a:lumMod val="20000"/>
                  <a:lumOff val="80000"/>
                </a:schemeClr>
              </a:solidFill>
              <a:effectLst/>
              <a:latin typeface="Times New Roman" pitchFamily="18" charset="0"/>
              <a:ea typeface="宋体" pitchFamily="2" charset="-122"/>
            </a:endParaRPr>
          </a:p>
        </p:txBody>
      </p:sp>
      <p:sp>
        <p:nvSpPr>
          <p:cNvPr id="41" name="TextBox 12"/>
          <p:cNvSpPr txBox="1">
            <a:spLocks noChangeArrowheads="1"/>
          </p:cNvSpPr>
          <p:nvPr/>
        </p:nvSpPr>
        <p:spPr bwMode="auto">
          <a:xfrm>
            <a:off x="6064754" y="5677406"/>
            <a:ext cx="5407918" cy="900246"/>
          </a:xfrm>
          <a:prstGeom prst="rect">
            <a:avLst/>
          </a:prstGeom>
          <a:noFill/>
          <a:ln w="9525">
            <a:noFill/>
            <a:miter lim="800000"/>
            <a:headEnd/>
            <a:tailEnd/>
          </a:ln>
        </p:spPr>
        <p:txBody>
          <a:bodyPr wrap="square">
            <a:spAutoFit/>
          </a:bodyPr>
          <a:lstStyle/>
          <a:p>
            <a:pPr>
              <a:lnSpc>
                <a:spcPts val="2100"/>
              </a:lnSpc>
            </a:pPr>
            <a:r>
              <a:rPr lang="zh-CN" altLang="en-US" sz="1200" b="0" dirty="0">
                <a:solidFill>
                  <a:srgbClr val="FF0000"/>
                </a:solidFill>
                <a:latin typeface="微软雅黑" pitchFamily="34" charset="-122"/>
                <a:ea typeface="微软雅黑" pitchFamily="34" charset="-122"/>
              </a:rPr>
              <a:t>备注：</a:t>
            </a:r>
            <a:endParaRPr lang="en-US" altLang="zh-CN" sz="1200" b="0" dirty="0">
              <a:solidFill>
                <a:srgbClr val="FF0000"/>
              </a:solidFill>
              <a:latin typeface="微软雅黑" pitchFamily="34" charset="-122"/>
              <a:ea typeface="微软雅黑" pitchFamily="34" charset="-122"/>
            </a:endParaRPr>
          </a:p>
          <a:p>
            <a:pPr>
              <a:lnSpc>
                <a:spcPts val="2100"/>
              </a:lnSpc>
            </a:pPr>
            <a:r>
              <a:rPr lang="en-US" altLang="zh-CN" sz="1200" b="0" dirty="0" smtClean="0">
                <a:solidFill>
                  <a:srgbClr val="FF0000"/>
                </a:solidFill>
                <a:latin typeface="微软雅黑" pitchFamily="34" charset="-122"/>
                <a:ea typeface="微软雅黑" pitchFamily="34" charset="-122"/>
              </a:rPr>
              <a:t>1</a:t>
            </a:r>
            <a:r>
              <a:rPr lang="zh-CN" altLang="en-US" sz="1200" b="0" dirty="0" smtClean="0">
                <a:solidFill>
                  <a:srgbClr val="FF0000"/>
                </a:solidFill>
                <a:latin typeface="微软雅黑" pitchFamily="34" charset="-122"/>
                <a:ea typeface="微软雅黑" pitchFamily="34" charset="-122"/>
              </a:rPr>
              <a:t>、目前采用交通银行通道，资料归档工作在审核工作之前。</a:t>
            </a:r>
            <a:endParaRPr lang="en-US" altLang="zh-CN" sz="1200" b="0" dirty="0" smtClean="0">
              <a:solidFill>
                <a:srgbClr val="FF0000"/>
              </a:solidFill>
              <a:latin typeface="微软雅黑" pitchFamily="34" charset="-122"/>
              <a:ea typeface="微软雅黑" pitchFamily="34" charset="-122"/>
            </a:endParaRPr>
          </a:p>
          <a:p>
            <a:pPr>
              <a:lnSpc>
                <a:spcPts val="2100"/>
              </a:lnSpc>
            </a:pPr>
            <a:r>
              <a:rPr lang="en-US" altLang="zh-CN" sz="1200" b="0" dirty="0" smtClean="0">
                <a:solidFill>
                  <a:srgbClr val="FF0000"/>
                </a:solidFill>
                <a:latin typeface="微软雅黑" pitchFamily="34" charset="-122"/>
                <a:ea typeface="微软雅黑" pitchFamily="34" charset="-122"/>
              </a:rPr>
              <a:t>2</a:t>
            </a:r>
            <a:r>
              <a:rPr lang="zh-CN" altLang="en-US" sz="1200" b="0" dirty="0" smtClean="0">
                <a:solidFill>
                  <a:srgbClr val="FF0000"/>
                </a:solidFill>
                <a:latin typeface="微软雅黑" pitchFamily="34" charset="-122"/>
                <a:ea typeface="微软雅黑" pitchFamily="34" charset="-122"/>
              </a:rPr>
              <a:t>、各服务单位的分支机构将交行纸质资料统一提交给所在区域的审核专员。</a:t>
            </a:r>
            <a:endParaRPr lang="en-US" altLang="zh-CN" sz="1200" b="0" dirty="0" smtClean="0">
              <a:solidFill>
                <a:srgbClr val="FF0000"/>
              </a:solidFill>
              <a:latin typeface="微软雅黑" pitchFamily="34" charset="-122"/>
              <a:ea typeface="微软雅黑" pitchFamily="34" charset="-122"/>
            </a:endParaRPr>
          </a:p>
        </p:txBody>
      </p:sp>
      <p:sp>
        <p:nvSpPr>
          <p:cNvPr id="3" name="灯片编号占位符 2"/>
          <p:cNvSpPr>
            <a:spLocks noGrp="1"/>
          </p:cNvSpPr>
          <p:nvPr>
            <p:ph type="sldNum" sz="quarter" idx="12"/>
          </p:nvPr>
        </p:nvSpPr>
        <p:spPr/>
        <p:txBody>
          <a:bodyPr/>
          <a:lstStyle/>
          <a:p>
            <a:fld id="{C5A74718-614D-468F-B61D-7DF6A49F91B6}" type="slidenum">
              <a:rPr lang="zh-CN" altLang="en-US" smtClean="0"/>
              <a:t>8</a:t>
            </a:fld>
            <a:endParaRPr lang="zh-CN" altLang="en-US" dirty="0"/>
          </a:p>
        </p:txBody>
      </p:sp>
    </p:spTree>
    <p:extLst>
      <p:ext uri="{BB962C8B-B14F-4D97-AF65-F5344CB8AC3E}">
        <p14:creationId xmlns:p14="http://schemas.microsoft.com/office/powerpoint/2010/main" val="244255357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524000" y="2187574"/>
            <a:ext cx="10515600" cy="4351338"/>
          </a:xfrm>
        </p:spPr>
        <p:txBody>
          <a:bodyPr>
            <a:noAutofit/>
          </a:bodyPr>
          <a:lstStyle/>
          <a:p>
            <a:pPr marL="0" indent="0">
              <a:buNone/>
            </a:pPr>
            <a:endParaRPr lang="en-US" altLang="zh-CN" sz="1700" b="1" dirty="0" smtClean="0"/>
          </a:p>
          <a:p>
            <a:pPr marL="0" indent="0">
              <a:buNone/>
            </a:pPr>
            <a:endParaRPr lang="en-US" altLang="zh-CN" sz="1700" b="1" dirty="0"/>
          </a:p>
          <a:p>
            <a:pPr marL="0" indent="0">
              <a:lnSpc>
                <a:spcPct val="100000"/>
              </a:lnSpc>
              <a:buNone/>
            </a:pPr>
            <a:r>
              <a:rPr lang="en-US" altLang="zh-CN" sz="2100" b="1" dirty="0" smtClean="0">
                <a:latin typeface="微软雅黑" panose="020B0503020204020204" pitchFamily="34" charset="-122"/>
                <a:ea typeface="微软雅黑" panose="020B0503020204020204" pitchFamily="34" charset="-122"/>
              </a:rPr>
              <a:t>1</a:t>
            </a:r>
            <a:r>
              <a:rPr lang="zh-CN" altLang="en-US" sz="2100" b="1" dirty="0" smtClean="0">
                <a:latin typeface="微软雅黑" panose="020B0503020204020204" pitchFamily="34" charset="-122"/>
                <a:ea typeface="微软雅黑" panose="020B0503020204020204" pitchFamily="34" charset="-122"/>
              </a:rPr>
              <a:t>、库存管理委托系统工程公司采购入库。</a:t>
            </a:r>
            <a:endParaRPr lang="en-US" altLang="zh-CN" sz="2100" b="1" dirty="0">
              <a:latin typeface="微软雅黑" panose="020B0503020204020204" pitchFamily="34" charset="-122"/>
              <a:ea typeface="微软雅黑" panose="020B0503020204020204" pitchFamily="34" charset="-122"/>
            </a:endParaRPr>
          </a:p>
          <a:p>
            <a:pPr marL="0" indent="0">
              <a:lnSpc>
                <a:spcPct val="100000"/>
              </a:lnSpc>
              <a:buNone/>
            </a:pPr>
            <a:r>
              <a:rPr lang="en-US" altLang="zh-CN" sz="2100" b="1" dirty="0" smtClean="0">
                <a:latin typeface="微软雅黑" panose="020B0503020204020204" pitchFamily="34" charset="-122"/>
                <a:ea typeface="微软雅黑" panose="020B0503020204020204" pitchFamily="34" charset="-122"/>
              </a:rPr>
              <a:t>2</a:t>
            </a:r>
            <a:r>
              <a:rPr lang="zh-CN" altLang="en-US" sz="2100" b="1" dirty="0" smtClean="0">
                <a:latin typeface="微软雅黑" panose="020B0503020204020204" pitchFamily="34" charset="-122"/>
                <a:ea typeface="微软雅黑" panose="020B0503020204020204" pitchFamily="34" charset="-122"/>
              </a:rPr>
              <a:t>、设备入库由总部的系统管理员完成，导入设备唯一识别号（</a:t>
            </a:r>
            <a:r>
              <a:rPr lang="en-US" altLang="zh-CN" sz="2100" b="1" dirty="0" smtClean="0">
                <a:latin typeface="微软雅黑" panose="020B0503020204020204" pitchFamily="34" charset="-122"/>
                <a:ea typeface="微软雅黑" panose="020B0503020204020204" pitchFamily="34" charset="-122"/>
              </a:rPr>
              <a:t>SN</a:t>
            </a:r>
            <a:r>
              <a:rPr lang="zh-CN" altLang="en-US" sz="2100" b="1" dirty="0" smtClean="0">
                <a:latin typeface="微软雅黑" panose="020B0503020204020204" pitchFamily="34" charset="-122"/>
                <a:ea typeface="微软雅黑" panose="020B0503020204020204" pitchFamily="34" charset="-122"/>
              </a:rPr>
              <a:t>）。</a:t>
            </a:r>
            <a:endParaRPr lang="en-US" altLang="zh-CN" sz="2100" b="1" dirty="0" smtClean="0">
              <a:latin typeface="微软雅黑" panose="020B0503020204020204" pitchFamily="34" charset="-122"/>
              <a:ea typeface="微软雅黑" panose="020B0503020204020204" pitchFamily="34" charset="-122"/>
            </a:endParaRPr>
          </a:p>
          <a:p>
            <a:pPr marL="0" indent="0">
              <a:lnSpc>
                <a:spcPct val="100000"/>
              </a:lnSpc>
              <a:buNone/>
            </a:pPr>
            <a:r>
              <a:rPr lang="en-US" altLang="zh-CN" sz="2100" b="1" dirty="0" smtClean="0">
                <a:latin typeface="微软雅黑" panose="020B0503020204020204" pitchFamily="34" charset="-122"/>
                <a:ea typeface="微软雅黑" panose="020B0503020204020204" pitchFamily="34" charset="-122"/>
              </a:rPr>
              <a:t>3</a:t>
            </a:r>
            <a:r>
              <a:rPr lang="zh-CN" altLang="en-US" sz="2100" b="1" dirty="0" smtClean="0">
                <a:latin typeface="微软雅黑" panose="020B0503020204020204" pitchFamily="34" charset="-122"/>
                <a:ea typeface="微软雅黑" panose="020B0503020204020204" pitchFamily="34" charset="-122"/>
              </a:rPr>
              <a:t>、服务单位使用自有库存系统进行设备管理。</a:t>
            </a:r>
            <a:endParaRPr lang="zh-CN" altLang="en-US" sz="2100" b="1"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C5A74718-614D-468F-B61D-7DF6A49F91B6}" type="slidenum">
              <a:rPr lang="zh-CN" altLang="en-US" smtClean="0"/>
              <a:t>80</a:t>
            </a:fld>
            <a:endParaRPr lang="zh-CN" altLang="en-US"/>
          </a:p>
        </p:txBody>
      </p:sp>
      <p:sp>
        <p:nvSpPr>
          <p:cNvPr id="5" name="标题 1"/>
          <p:cNvSpPr>
            <a:spLocks noGrp="1"/>
          </p:cNvSpPr>
          <p:nvPr>
            <p:ph type="title"/>
          </p:nvPr>
        </p:nvSpPr>
        <p:spPr>
          <a:xfrm>
            <a:off x="2404441" y="-83592"/>
            <a:ext cx="10480343" cy="1213016"/>
          </a:xfrm>
        </p:spPr>
        <p:txBody>
          <a:bodyPr>
            <a:normAutofit/>
          </a:bodyPr>
          <a:lstStyle/>
          <a:p>
            <a:r>
              <a:rPr lang="zh-CN" altLang="en-US" sz="4000" b="1" dirty="0" smtClean="0">
                <a:solidFill>
                  <a:schemeClr val="bg1"/>
                </a:solidFill>
                <a:latin typeface="微软雅黑" panose="020B0503020204020204" pitchFamily="34" charset="-122"/>
                <a:ea typeface="微软雅黑" panose="020B0503020204020204" pitchFamily="34" charset="-122"/>
              </a:rPr>
              <a:t>库存管理</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3754209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5A74718-614D-468F-B61D-7DF6A49F91B6}" type="slidenum">
              <a:rPr lang="zh-CN" altLang="en-US" smtClean="0"/>
              <a:t>81</a:t>
            </a:fld>
            <a:endParaRPr lang="zh-CN" altLang="en-US"/>
          </a:p>
        </p:txBody>
      </p:sp>
      <p:graphicFrame>
        <p:nvGraphicFramePr>
          <p:cNvPr id="6" name="内容占位符 36"/>
          <p:cNvGraphicFramePr>
            <a:graphicFrameLocks noGrp="1"/>
          </p:cNvGraphicFramePr>
          <p:nvPr>
            <p:ph idx="1"/>
            <p:extLst>
              <p:ext uri="{D42A27DB-BD31-4B8C-83A1-F6EECF244321}">
                <p14:modId xmlns:p14="http://schemas.microsoft.com/office/powerpoint/2010/main" val="3774112629"/>
              </p:ext>
            </p:extLst>
          </p:nvPr>
        </p:nvGraphicFramePr>
        <p:xfrm>
          <a:off x="866335" y="1271806"/>
          <a:ext cx="10515600" cy="51289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标题 1"/>
          <p:cNvSpPr>
            <a:spLocks noGrp="1"/>
          </p:cNvSpPr>
          <p:nvPr>
            <p:ph type="title"/>
          </p:nvPr>
        </p:nvSpPr>
        <p:spPr>
          <a:xfrm>
            <a:off x="2253342" y="0"/>
            <a:ext cx="9622972" cy="1003299"/>
          </a:xfrm>
        </p:spPr>
        <p:txBody>
          <a:bodyPr>
            <a:normAutofit/>
          </a:bodyPr>
          <a:lstStyle/>
          <a:p>
            <a:r>
              <a:rPr lang="zh-CN" altLang="en-US" sz="4000" b="1" dirty="0" smtClean="0">
                <a:solidFill>
                  <a:schemeClr val="bg1"/>
                </a:solidFill>
                <a:latin typeface="微软雅黑" panose="020B0503020204020204" pitchFamily="34" charset="-122"/>
                <a:ea typeface="微软雅黑" panose="020B0503020204020204" pitchFamily="34" charset="-122"/>
              </a:rPr>
              <a:t>风险管理</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4884762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5A74718-614D-468F-B61D-7DF6A49F91B6}" type="slidenum">
              <a:rPr lang="zh-CN" altLang="en-US" smtClean="0"/>
              <a:t>82</a:t>
            </a:fld>
            <a:endParaRPr lang="zh-CN" altLang="en-US"/>
          </a:p>
        </p:txBody>
      </p:sp>
      <p:sp>
        <p:nvSpPr>
          <p:cNvPr id="5" name="Rectangle 2"/>
          <p:cNvSpPr>
            <a:spLocks noGrp="1" noChangeArrowheads="1"/>
          </p:cNvSpPr>
          <p:nvPr/>
        </p:nvSpPr>
        <p:spPr bwMode="auto">
          <a:xfrm>
            <a:off x="2351688" y="188730"/>
            <a:ext cx="9024752"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Verdana" pitchFamily="34" charset="0"/>
              </a:defRPr>
            </a:lvl2pPr>
            <a:lvl3pPr algn="l" rtl="0" eaLnBrk="0" fontAlgn="base" hangingPunct="0">
              <a:spcBef>
                <a:spcPct val="0"/>
              </a:spcBef>
              <a:spcAft>
                <a:spcPct val="0"/>
              </a:spcAft>
              <a:defRPr sz="3200" b="1">
                <a:solidFill>
                  <a:schemeClr val="bg1"/>
                </a:solidFill>
                <a:latin typeface="Verdana" pitchFamily="34" charset="0"/>
              </a:defRPr>
            </a:lvl3pPr>
            <a:lvl4pPr algn="l" rtl="0" eaLnBrk="0" fontAlgn="base" hangingPunct="0">
              <a:spcBef>
                <a:spcPct val="0"/>
              </a:spcBef>
              <a:spcAft>
                <a:spcPct val="0"/>
              </a:spcAft>
              <a:defRPr sz="3200" b="1">
                <a:solidFill>
                  <a:schemeClr val="bg1"/>
                </a:solidFill>
                <a:latin typeface="Verdana" pitchFamily="34" charset="0"/>
              </a:defRPr>
            </a:lvl4pPr>
            <a:lvl5pPr algn="l" rtl="0" eaLnBrk="0" fontAlgn="base" hangingPunct="0">
              <a:spcBef>
                <a:spcPct val="0"/>
              </a:spcBef>
              <a:spcAft>
                <a:spcPct val="0"/>
              </a:spcAft>
              <a:defRPr sz="3200" b="1">
                <a:solidFill>
                  <a:schemeClr val="bg1"/>
                </a:solidFill>
                <a:latin typeface="Verdana" pitchFamily="34" charset="0"/>
              </a:defRPr>
            </a:lvl5pPr>
            <a:lvl6pPr marL="457200" algn="l" rtl="0" fontAlgn="base">
              <a:spcBef>
                <a:spcPct val="0"/>
              </a:spcBef>
              <a:spcAft>
                <a:spcPct val="0"/>
              </a:spcAft>
              <a:defRPr sz="3200" b="1">
                <a:solidFill>
                  <a:schemeClr val="bg1"/>
                </a:solidFill>
                <a:latin typeface="Verdana" pitchFamily="34" charset="0"/>
              </a:defRPr>
            </a:lvl6pPr>
            <a:lvl7pPr marL="914400" algn="l" rtl="0" fontAlgn="base">
              <a:spcBef>
                <a:spcPct val="0"/>
              </a:spcBef>
              <a:spcAft>
                <a:spcPct val="0"/>
              </a:spcAft>
              <a:defRPr sz="3200" b="1">
                <a:solidFill>
                  <a:schemeClr val="bg1"/>
                </a:solidFill>
                <a:latin typeface="Verdana" pitchFamily="34" charset="0"/>
              </a:defRPr>
            </a:lvl7pPr>
            <a:lvl8pPr marL="1371600" algn="l" rtl="0" fontAlgn="base">
              <a:spcBef>
                <a:spcPct val="0"/>
              </a:spcBef>
              <a:spcAft>
                <a:spcPct val="0"/>
              </a:spcAft>
              <a:defRPr sz="3200" b="1">
                <a:solidFill>
                  <a:schemeClr val="bg1"/>
                </a:solidFill>
                <a:latin typeface="Verdana" pitchFamily="34" charset="0"/>
              </a:defRPr>
            </a:lvl8pPr>
            <a:lvl9pPr marL="1828800" algn="l" rtl="0" fontAlgn="base">
              <a:spcBef>
                <a:spcPct val="0"/>
              </a:spcBef>
              <a:spcAft>
                <a:spcPct val="0"/>
              </a:spcAft>
              <a:defRPr sz="3200" b="1">
                <a:solidFill>
                  <a:schemeClr val="bg1"/>
                </a:solidFill>
                <a:latin typeface="Verdana" pitchFamily="34" charset="0"/>
              </a:defRPr>
            </a:lvl9pPr>
          </a:lstStyle>
          <a:p>
            <a:r>
              <a:rPr lang="zh-CN" altLang="en-US" sz="4000" dirty="0" smtClean="0">
                <a:latin typeface="微软雅黑" pitchFamily="34" charset="-122"/>
                <a:ea typeface="微软雅黑" pitchFamily="34" charset="-122"/>
              </a:rPr>
              <a:t>风险管理</a:t>
            </a:r>
            <a:r>
              <a:rPr lang="en-US" altLang="zh-CN" sz="4000" dirty="0" smtClean="0">
                <a:latin typeface="微软雅黑" pitchFamily="34" charset="-122"/>
                <a:ea typeface="微软雅黑" pitchFamily="34" charset="-122"/>
              </a:rPr>
              <a:t>-</a:t>
            </a:r>
            <a:r>
              <a:rPr lang="zh-CN" altLang="en-US" sz="4000" dirty="0" smtClean="0">
                <a:latin typeface="微软雅黑" pitchFamily="34" charset="-122"/>
                <a:ea typeface="微软雅黑" pitchFamily="34" charset="-122"/>
              </a:rPr>
              <a:t>三级审核机制</a:t>
            </a:r>
            <a:endParaRPr lang="en-US" altLang="zh-CN" sz="4000" dirty="0" smtClean="0">
              <a:latin typeface="微软雅黑" pitchFamily="34" charset="-122"/>
              <a:ea typeface="微软雅黑" pitchFamily="34" charset="-122"/>
            </a:endParaRPr>
          </a:p>
        </p:txBody>
      </p:sp>
      <p:sp>
        <p:nvSpPr>
          <p:cNvPr id="6" name="Text Box 22"/>
          <p:cNvSpPr txBox="1">
            <a:spLocks noChangeArrowheads="1"/>
          </p:cNvSpPr>
          <p:nvPr/>
        </p:nvSpPr>
        <p:spPr bwMode="auto">
          <a:xfrm>
            <a:off x="621054" y="1189099"/>
            <a:ext cx="11040920" cy="1735860"/>
          </a:xfrm>
          <a:prstGeom prst="rect">
            <a:avLst/>
          </a:prstGeom>
          <a:noFill/>
          <a:ln w="9525">
            <a:noFill/>
            <a:miter lim="800000"/>
            <a:headEnd/>
            <a:tailEnd/>
          </a:ln>
          <a:effectLst>
            <a:outerShdw dist="17961" dir="2700000" algn="ctr" rotWithShape="0">
              <a:schemeClr val="bg1">
                <a:alpha val="50000"/>
              </a:schemeClr>
            </a:outerShdw>
          </a:effectLst>
        </p:spPr>
        <p:txBody>
          <a:bodyPr wrap="square">
            <a:spAutoFit/>
          </a:bodyPr>
          <a:lstStyle/>
          <a:p>
            <a:pPr>
              <a:lnSpc>
                <a:spcPct val="150000"/>
              </a:lnSpc>
              <a:buClr>
                <a:schemeClr val="tx1"/>
              </a:buClr>
              <a:buSzPct val="75000"/>
              <a:buFont typeface="Arial" pitchFamily="34" charset="0"/>
              <a:defRPr/>
            </a:pPr>
            <a:r>
              <a:rPr lang="zh-CN" altLang="en-US" sz="2000" dirty="0" smtClean="0">
                <a:solidFill>
                  <a:srgbClr val="0066FF"/>
                </a:solidFill>
                <a:latin typeface="微软雅黑" pitchFamily="34" charset="-122"/>
                <a:ea typeface="微软雅黑" pitchFamily="34" charset="-122"/>
              </a:rPr>
              <a:t>审核</a:t>
            </a:r>
            <a:r>
              <a:rPr lang="zh-CN" altLang="en-US" sz="2000" dirty="0">
                <a:solidFill>
                  <a:srgbClr val="0066FF"/>
                </a:solidFill>
                <a:latin typeface="微软雅黑" pitchFamily="34" charset="-122"/>
                <a:ea typeface="微软雅黑" pitchFamily="34" charset="-122"/>
              </a:rPr>
              <a:t>制度</a:t>
            </a:r>
            <a:endParaRPr lang="en-US" altLang="zh-CN" sz="2000" dirty="0">
              <a:solidFill>
                <a:srgbClr val="0066FF"/>
              </a:solidFill>
              <a:latin typeface="微软雅黑" pitchFamily="34" charset="-122"/>
              <a:ea typeface="微软雅黑" pitchFamily="34" charset="-122"/>
            </a:endParaRPr>
          </a:p>
          <a:p>
            <a:pPr marL="285750" indent="-285750">
              <a:lnSpc>
                <a:spcPct val="150000"/>
              </a:lnSpc>
              <a:spcBef>
                <a:spcPct val="20000"/>
              </a:spcBef>
              <a:buClr>
                <a:schemeClr val="tx1"/>
              </a:buClr>
              <a:buSzPct val="75000"/>
              <a:buFont typeface="Wingdings" pitchFamily="2" charset="2"/>
              <a:buChar char="Ø"/>
              <a:defRPr/>
            </a:pPr>
            <a:r>
              <a:rPr lang="zh-CN" altLang="zh-CN" sz="1600" b="1" dirty="0" smtClean="0">
                <a:solidFill>
                  <a:schemeClr val="tx1"/>
                </a:solidFill>
                <a:latin typeface="微软雅黑" panose="020B0503020204020204" pitchFamily="34" charset="-122"/>
                <a:ea typeface="微软雅黑" panose="020B0503020204020204" pitchFamily="34" charset="-122"/>
              </a:rPr>
              <a:t>建立</a:t>
            </a:r>
            <a:r>
              <a:rPr lang="zh-CN" altLang="en-US" sz="1600" b="1" dirty="0" smtClean="0">
                <a:solidFill>
                  <a:schemeClr val="tx1"/>
                </a:solidFill>
                <a:latin typeface="微软雅黑" panose="020B0503020204020204" pitchFamily="34" charset="-122"/>
                <a:ea typeface="微软雅黑" panose="020B0503020204020204" pitchFamily="34" charset="-122"/>
              </a:rPr>
              <a:t>了</a:t>
            </a:r>
            <a:r>
              <a:rPr lang="zh-CN" altLang="zh-CN" sz="1600" b="1" dirty="0" smtClean="0">
                <a:solidFill>
                  <a:schemeClr val="tx1"/>
                </a:solidFill>
                <a:latin typeface="微软雅黑" panose="020B0503020204020204" pitchFamily="34" charset="-122"/>
                <a:ea typeface="微软雅黑" panose="020B0503020204020204" pitchFamily="34" charset="-122"/>
              </a:rPr>
              <a:t>商户</a:t>
            </a:r>
            <a:r>
              <a:rPr lang="zh-CN" altLang="zh-CN" sz="1600" b="1" dirty="0">
                <a:solidFill>
                  <a:schemeClr val="tx1"/>
                </a:solidFill>
                <a:latin typeface="微软雅黑" panose="020B0503020204020204" pitchFamily="34" charset="-122"/>
                <a:ea typeface="微软雅黑" panose="020B0503020204020204" pitchFamily="34" charset="-122"/>
              </a:rPr>
              <a:t>签约分级审批制度</a:t>
            </a:r>
            <a:r>
              <a:rPr lang="zh-CN" altLang="en-US" sz="1600" b="1" dirty="0" smtClean="0">
                <a:solidFill>
                  <a:schemeClr val="tx1"/>
                </a:solidFill>
                <a:latin typeface="微软雅黑" panose="020B0503020204020204" pitchFamily="34" charset="-122"/>
                <a:ea typeface="微软雅黑" panose="020B0503020204020204" pitchFamily="34" charset="-122"/>
              </a:rPr>
              <a:t>，</a:t>
            </a:r>
            <a:r>
              <a:rPr lang="zh-CN" altLang="zh-CN" sz="1600" b="1" dirty="0" smtClean="0">
                <a:solidFill>
                  <a:schemeClr val="tx1"/>
                </a:solidFill>
                <a:latin typeface="微软雅黑" panose="020B0503020204020204" pitchFamily="34" charset="-122"/>
                <a:ea typeface="微软雅黑" panose="020B0503020204020204" pitchFamily="34" charset="-122"/>
              </a:rPr>
              <a:t>明确</a:t>
            </a:r>
            <a:r>
              <a:rPr lang="zh-CN" altLang="en-US" sz="1600" b="1" dirty="0" smtClean="0">
                <a:solidFill>
                  <a:schemeClr val="tx1"/>
                </a:solidFill>
                <a:latin typeface="微软雅黑" panose="020B0503020204020204" pitchFamily="34" charset="-122"/>
                <a:ea typeface="微软雅黑" panose="020B0503020204020204" pitchFamily="34" charset="-122"/>
              </a:rPr>
              <a:t>了</a:t>
            </a:r>
            <a:r>
              <a:rPr lang="zh-CN" altLang="zh-CN" sz="1600" b="1" dirty="0" smtClean="0">
                <a:solidFill>
                  <a:schemeClr val="tx1"/>
                </a:solidFill>
                <a:latin typeface="微软雅黑" panose="020B0503020204020204" pitchFamily="34" charset="-122"/>
                <a:ea typeface="微软雅黑" panose="020B0503020204020204" pitchFamily="34" charset="-122"/>
              </a:rPr>
              <a:t>初审</a:t>
            </a:r>
            <a:r>
              <a:rPr lang="zh-CN" altLang="zh-CN" sz="1600" b="1" dirty="0">
                <a:solidFill>
                  <a:schemeClr val="tx1"/>
                </a:solidFill>
                <a:latin typeface="微软雅黑" panose="020B0503020204020204" pitchFamily="34" charset="-122"/>
                <a:ea typeface="微软雅黑" panose="020B0503020204020204" pitchFamily="34" charset="-122"/>
              </a:rPr>
              <a:t>、</a:t>
            </a:r>
            <a:r>
              <a:rPr lang="zh-CN" altLang="zh-CN" sz="1600" b="1" dirty="0" smtClean="0">
                <a:solidFill>
                  <a:schemeClr val="tx1"/>
                </a:solidFill>
                <a:latin typeface="微软雅黑" panose="020B0503020204020204" pitchFamily="34" charset="-122"/>
                <a:ea typeface="微软雅黑" panose="020B0503020204020204" pitchFamily="34" charset="-122"/>
              </a:rPr>
              <a:t>复</a:t>
            </a:r>
            <a:r>
              <a:rPr lang="zh-CN" altLang="en-US" sz="1600" b="1" dirty="0" smtClean="0">
                <a:solidFill>
                  <a:schemeClr val="tx1"/>
                </a:solidFill>
                <a:latin typeface="微软雅黑" panose="020B0503020204020204" pitchFamily="34" charset="-122"/>
                <a:ea typeface="微软雅黑" panose="020B0503020204020204" pitchFamily="34" charset="-122"/>
              </a:rPr>
              <a:t>核、终审的</a:t>
            </a:r>
            <a:r>
              <a:rPr lang="zh-CN" altLang="zh-CN" sz="1600" b="1" dirty="0" smtClean="0">
                <a:solidFill>
                  <a:schemeClr val="tx1"/>
                </a:solidFill>
                <a:latin typeface="微软雅黑" panose="020B0503020204020204" pitchFamily="34" charset="-122"/>
                <a:ea typeface="微软雅黑" panose="020B0503020204020204" pitchFamily="34" charset="-122"/>
              </a:rPr>
              <a:t>审批</a:t>
            </a:r>
            <a:r>
              <a:rPr lang="zh-CN" altLang="en-US" sz="1600" b="1" dirty="0" smtClean="0">
                <a:solidFill>
                  <a:schemeClr val="tx1"/>
                </a:solidFill>
                <a:latin typeface="微软雅黑" panose="020B0503020204020204" pitchFamily="34" charset="-122"/>
                <a:ea typeface="微软雅黑" panose="020B0503020204020204" pitchFamily="34" charset="-122"/>
              </a:rPr>
              <a:t>流程；</a:t>
            </a:r>
            <a:endParaRPr lang="en-US" altLang="zh-CN" sz="1600" b="1" dirty="0" smtClean="0"/>
          </a:p>
          <a:p>
            <a:pPr marL="285750" indent="-285750">
              <a:lnSpc>
                <a:spcPct val="150000"/>
              </a:lnSpc>
              <a:spcBef>
                <a:spcPct val="20000"/>
              </a:spcBef>
              <a:buClr>
                <a:schemeClr val="tx1"/>
              </a:buClr>
              <a:buSzPct val="75000"/>
              <a:buFont typeface="Wingdings" pitchFamily="2" charset="2"/>
              <a:buChar char="Ø"/>
              <a:defRPr/>
            </a:pPr>
            <a:r>
              <a:rPr lang="zh-CN" altLang="zh-CN" sz="1600" b="1" dirty="0">
                <a:solidFill>
                  <a:schemeClr val="tx1"/>
                </a:solidFill>
                <a:latin typeface="微软雅黑" panose="020B0503020204020204" pitchFamily="34" charset="-122"/>
                <a:ea typeface="微软雅黑" panose="020B0503020204020204" pitchFamily="34" charset="-122"/>
              </a:rPr>
              <a:t>建立岗位制约机制</a:t>
            </a:r>
            <a:r>
              <a:rPr lang="zh-CN" altLang="zh-CN" sz="1600" b="1" dirty="0" smtClean="0">
                <a:solidFill>
                  <a:schemeClr val="tx1"/>
                </a:solidFill>
                <a:latin typeface="微软雅黑" panose="020B0503020204020204" pitchFamily="34" charset="-122"/>
                <a:ea typeface="微软雅黑" panose="020B0503020204020204" pitchFamily="34" charset="-122"/>
              </a:rPr>
              <a:t>，商户</a:t>
            </a:r>
            <a:r>
              <a:rPr lang="zh-CN" altLang="zh-CN" sz="1600" b="1" dirty="0">
                <a:solidFill>
                  <a:schemeClr val="tx1"/>
                </a:solidFill>
                <a:latin typeface="微软雅黑" panose="020B0503020204020204" pitchFamily="34" charset="-122"/>
                <a:ea typeface="微软雅黑" panose="020B0503020204020204" pitchFamily="34" charset="-122"/>
              </a:rPr>
              <a:t>拓展人员与商户审批</a:t>
            </a:r>
            <a:r>
              <a:rPr lang="zh-CN" altLang="zh-CN" sz="1600" b="1" dirty="0" smtClean="0">
                <a:solidFill>
                  <a:schemeClr val="tx1"/>
                </a:solidFill>
                <a:latin typeface="微软雅黑" panose="020B0503020204020204" pitchFamily="34" charset="-122"/>
                <a:ea typeface="微软雅黑" panose="020B0503020204020204" pitchFamily="34" charset="-122"/>
              </a:rPr>
              <a:t>人员不得</a:t>
            </a:r>
            <a:r>
              <a:rPr lang="zh-CN" altLang="zh-CN" sz="1600" b="1" dirty="0">
                <a:solidFill>
                  <a:schemeClr val="tx1"/>
                </a:solidFill>
                <a:latin typeface="微软雅黑" panose="020B0503020204020204" pitchFamily="34" charset="-122"/>
                <a:ea typeface="微软雅黑" panose="020B0503020204020204" pitchFamily="34" charset="-122"/>
              </a:rPr>
              <a:t>相互兼任</a:t>
            </a:r>
            <a:r>
              <a:rPr lang="zh-CN" altLang="zh-CN" sz="1600" b="1" dirty="0" smtClean="0">
                <a:solidFill>
                  <a:schemeClr val="tx1"/>
                </a:solidFill>
                <a:latin typeface="微软雅黑" panose="020B0503020204020204" pitchFamily="34" charset="-122"/>
                <a:ea typeface="微软雅黑" panose="020B0503020204020204" pitchFamily="34" charset="-122"/>
              </a:rPr>
              <a:t>。</a:t>
            </a:r>
            <a:endParaRPr lang="en-US" altLang="zh-CN" sz="1600" b="1" dirty="0">
              <a:solidFill>
                <a:schemeClr val="tx1"/>
              </a:solidFill>
              <a:latin typeface="微软雅黑" panose="020B0503020204020204" pitchFamily="34" charset="-122"/>
              <a:ea typeface="微软雅黑" panose="020B0503020204020204" pitchFamily="34" charset="-122"/>
            </a:endParaRPr>
          </a:p>
          <a:p>
            <a:pPr>
              <a:lnSpc>
                <a:spcPct val="120000"/>
              </a:lnSpc>
              <a:spcBef>
                <a:spcPct val="20000"/>
              </a:spcBef>
              <a:buClr>
                <a:schemeClr val="tx1"/>
              </a:buClr>
              <a:buSzPct val="75000"/>
              <a:buFont typeface="Wingdings" pitchFamily="2" charset="2"/>
              <a:buNone/>
              <a:defRPr/>
            </a:pPr>
            <a:endParaRPr lang="zh-CN" altLang="en-US" sz="1600" b="0" dirty="0">
              <a:solidFill>
                <a:schemeClr val="tx1"/>
              </a:solidFill>
              <a:latin typeface="微软雅黑" panose="020B0503020204020204" pitchFamily="34" charset="-122"/>
              <a:ea typeface="微软雅黑" panose="020B0503020204020204" pitchFamily="34" charset="-122"/>
            </a:endParaRPr>
          </a:p>
        </p:txBody>
      </p:sp>
      <p:sp>
        <p:nvSpPr>
          <p:cNvPr id="7" name="TextBox 4"/>
          <p:cNvSpPr txBox="1"/>
          <p:nvPr/>
        </p:nvSpPr>
        <p:spPr>
          <a:xfrm>
            <a:off x="527536" y="2924959"/>
            <a:ext cx="11040920" cy="3320909"/>
          </a:xfrm>
          <a:prstGeom prst="rect">
            <a:avLst/>
          </a:prstGeom>
          <a:noFill/>
        </p:spPr>
        <p:txBody>
          <a:bodyPr wrap="square" rtlCol="0">
            <a:spAutoFit/>
          </a:bodyPr>
          <a:lstStyle/>
          <a:p>
            <a:pPr>
              <a:lnSpc>
                <a:spcPct val="150000"/>
              </a:lnSpc>
              <a:buClr>
                <a:schemeClr val="tx1"/>
              </a:buClr>
              <a:buSzPct val="75000"/>
              <a:buFont typeface="Arial" pitchFamily="34" charset="0"/>
              <a:defRPr/>
            </a:pPr>
            <a:r>
              <a:rPr lang="zh-CN" altLang="en-US" sz="2000" dirty="0">
                <a:solidFill>
                  <a:srgbClr val="0066FF"/>
                </a:solidFill>
                <a:latin typeface="微软雅黑" pitchFamily="34" charset="-122"/>
                <a:ea typeface="微软雅黑" pitchFamily="34" charset="-122"/>
              </a:rPr>
              <a:t>三级审核体系</a:t>
            </a:r>
            <a:endParaRPr lang="en-US" altLang="zh-CN" sz="2000" dirty="0">
              <a:solidFill>
                <a:srgbClr val="0066FF"/>
              </a:solidFill>
              <a:latin typeface="微软雅黑" pitchFamily="34" charset="-122"/>
              <a:ea typeface="微软雅黑" pitchFamily="34" charset="-122"/>
            </a:endParaRPr>
          </a:p>
          <a:p>
            <a:pPr marL="285750" indent="-285750">
              <a:lnSpc>
                <a:spcPct val="150000"/>
              </a:lnSpc>
              <a:spcBef>
                <a:spcPct val="20000"/>
              </a:spcBef>
              <a:buClr>
                <a:schemeClr val="tx1"/>
              </a:buClr>
              <a:buSzPct val="75000"/>
              <a:buFont typeface="Wingdings" pitchFamily="2" charset="2"/>
              <a:buChar char="Ø"/>
              <a:defRPr/>
            </a:pPr>
            <a:r>
              <a:rPr lang="zh-CN" altLang="en-US" sz="1800" dirty="0">
                <a:solidFill>
                  <a:srgbClr val="F6820E"/>
                </a:solidFill>
                <a:latin typeface="微软雅黑" pitchFamily="34" charset="-122"/>
                <a:ea typeface="微软雅黑" pitchFamily="34" charset="-122"/>
              </a:rPr>
              <a:t>商户初审</a:t>
            </a:r>
            <a:r>
              <a:rPr lang="zh-CN" altLang="en-US" sz="1600" b="0" dirty="0">
                <a:solidFill>
                  <a:schemeClr val="tx1"/>
                </a:solidFill>
                <a:latin typeface="微软雅黑" panose="020B0503020204020204" pitchFamily="34" charset="-122"/>
                <a:ea typeface="微软雅黑" panose="020B0503020204020204" pitchFamily="34" charset="-122"/>
              </a:rPr>
              <a:t>：</a:t>
            </a:r>
            <a:r>
              <a:rPr lang="zh-CN" altLang="en-US" sz="1600" b="1" dirty="0">
                <a:solidFill>
                  <a:schemeClr val="tx1"/>
                </a:solidFill>
                <a:latin typeface="微软雅黑" panose="020B0503020204020204" pitchFamily="34" charset="-122"/>
                <a:ea typeface="微软雅黑" panose="020B0503020204020204" pitchFamily="34" charset="-122"/>
              </a:rPr>
              <a:t>业务助理</a:t>
            </a:r>
            <a:r>
              <a:rPr lang="zh-CN" altLang="zh-CN" sz="1600" b="1" dirty="0">
                <a:solidFill>
                  <a:schemeClr val="tx1"/>
                </a:solidFill>
                <a:latin typeface="微软雅黑" panose="020B0503020204020204" pitchFamily="34" charset="-122"/>
                <a:ea typeface="微软雅黑" panose="020B0503020204020204" pitchFamily="34" charset="-122"/>
              </a:rPr>
              <a:t>受理商户申请，根据商户签约的基本要求，对系统内商户资料的正确性、一致性、合规性、完整性、真实性和有效性进行</a:t>
            </a:r>
            <a:r>
              <a:rPr lang="zh-CN" altLang="en-US" sz="1600" b="1" dirty="0">
                <a:solidFill>
                  <a:schemeClr val="tx1"/>
                </a:solidFill>
                <a:latin typeface="微软雅黑" panose="020B0503020204020204" pitchFamily="34" charset="-122"/>
                <a:ea typeface="微软雅黑" panose="020B0503020204020204" pitchFamily="34" charset="-122"/>
              </a:rPr>
              <a:t>初步</a:t>
            </a:r>
            <a:r>
              <a:rPr lang="zh-CN" altLang="en-US" sz="1600" b="1" dirty="0" smtClean="0">
                <a:solidFill>
                  <a:schemeClr val="tx1"/>
                </a:solidFill>
                <a:latin typeface="微软雅黑" panose="020B0503020204020204" pitchFamily="34" charset="-122"/>
                <a:ea typeface="微软雅黑" panose="020B0503020204020204" pitchFamily="34" charset="-122"/>
              </a:rPr>
              <a:t>审</a:t>
            </a:r>
            <a:r>
              <a:rPr lang="zh-CN" altLang="zh-CN" sz="1600" b="1" dirty="0" smtClean="0">
                <a:solidFill>
                  <a:schemeClr val="tx1"/>
                </a:solidFill>
                <a:latin typeface="微软雅黑" panose="020B0503020204020204" pitchFamily="34" charset="-122"/>
                <a:ea typeface="微软雅黑" panose="020B0503020204020204" pitchFamily="34" charset="-122"/>
              </a:rPr>
              <a:t>核</a:t>
            </a:r>
            <a:r>
              <a:rPr lang="zh-CN" altLang="en-US" sz="1600" b="1" dirty="0">
                <a:latin typeface="微软雅黑" panose="020B0503020204020204" pitchFamily="34" charset="-122"/>
                <a:ea typeface="微软雅黑" panose="020B0503020204020204" pitchFamily="34" charset="-122"/>
              </a:rPr>
              <a:t>。</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285750" lvl="0" indent="-285750">
              <a:lnSpc>
                <a:spcPct val="150000"/>
              </a:lnSpc>
              <a:spcBef>
                <a:spcPct val="20000"/>
              </a:spcBef>
              <a:buClr>
                <a:schemeClr val="tx1"/>
              </a:buClr>
              <a:buSzPct val="75000"/>
              <a:buFont typeface="Wingdings" pitchFamily="2" charset="2"/>
              <a:buChar char="Ø"/>
              <a:defRPr/>
            </a:pPr>
            <a:r>
              <a:rPr lang="zh-CN" altLang="en-US" sz="1800" dirty="0">
                <a:solidFill>
                  <a:srgbClr val="F6820E"/>
                </a:solidFill>
                <a:latin typeface="微软雅黑" pitchFamily="34" charset="-122"/>
                <a:ea typeface="微软雅黑" pitchFamily="34" charset="-122"/>
              </a:rPr>
              <a:t>商户复审</a:t>
            </a:r>
            <a:r>
              <a:rPr lang="zh-CN" altLang="en-US" sz="1600" b="0" dirty="0">
                <a:solidFill>
                  <a:schemeClr val="tx1"/>
                </a:solidFill>
                <a:latin typeface="微软雅黑" panose="020B0503020204020204" pitchFamily="34" charset="-122"/>
                <a:ea typeface="微软雅黑" panose="020B0503020204020204" pitchFamily="34" charset="-122"/>
              </a:rPr>
              <a:t>：</a:t>
            </a:r>
            <a:r>
              <a:rPr lang="zh-CN" altLang="en-US" sz="1600" b="1" dirty="0">
                <a:solidFill>
                  <a:schemeClr val="tx1"/>
                </a:solidFill>
                <a:latin typeface="微软雅黑" panose="020B0503020204020204" pitchFamily="34" charset="-122"/>
                <a:ea typeface="微软雅黑" panose="020B0503020204020204" pitchFamily="34" charset="-122"/>
              </a:rPr>
              <a:t>业务</a:t>
            </a:r>
            <a:r>
              <a:rPr lang="zh-CN" altLang="zh-CN" sz="1600" b="1" dirty="0" smtClean="0">
                <a:solidFill>
                  <a:schemeClr val="tx1"/>
                </a:solidFill>
                <a:latin typeface="微软雅黑" panose="020B0503020204020204" pitchFamily="34" charset="-122"/>
                <a:ea typeface="微软雅黑" panose="020B0503020204020204" pitchFamily="34" charset="-122"/>
              </a:rPr>
              <a:t>主管</a:t>
            </a:r>
            <a:r>
              <a:rPr lang="zh-CN" altLang="en-US" sz="1600" b="1" dirty="0">
                <a:latin typeface="微软雅黑" panose="020B0503020204020204" pitchFamily="34" charset="-122"/>
                <a:ea typeface="微软雅黑" panose="020B0503020204020204" pitchFamily="34" charset="-122"/>
              </a:rPr>
              <a:t>复核</a:t>
            </a:r>
            <a:r>
              <a:rPr lang="zh-CN" altLang="zh-CN" sz="1600" b="1" dirty="0" smtClean="0">
                <a:solidFill>
                  <a:schemeClr val="tx1"/>
                </a:solidFill>
                <a:latin typeface="微软雅黑" panose="020B0503020204020204" pitchFamily="34" charset="-122"/>
                <a:ea typeface="微软雅黑" panose="020B0503020204020204" pitchFamily="34" charset="-122"/>
              </a:rPr>
              <a:t>银行</a:t>
            </a:r>
            <a:r>
              <a:rPr lang="zh-CN" altLang="zh-CN" sz="1600" b="1" dirty="0">
                <a:solidFill>
                  <a:schemeClr val="tx1"/>
                </a:solidFill>
                <a:latin typeface="微软雅黑" panose="020B0503020204020204" pitchFamily="34" charset="-122"/>
                <a:ea typeface="微软雅黑" panose="020B0503020204020204" pitchFamily="34" charset="-122"/>
              </a:rPr>
              <a:t>卡交易结算手续费扣率等，对于扣率不符合要求的，主管领导可以直接修改，同时将修改结果通知商户拓展</a:t>
            </a:r>
            <a:r>
              <a:rPr lang="zh-CN" altLang="zh-CN" sz="1600" b="1" dirty="0" smtClean="0">
                <a:solidFill>
                  <a:schemeClr val="tx1"/>
                </a:solidFill>
                <a:latin typeface="微软雅黑" panose="020B0503020204020204" pitchFamily="34" charset="-122"/>
                <a:ea typeface="微软雅黑" panose="020B0503020204020204" pitchFamily="34" charset="-122"/>
              </a:rPr>
              <a:t>人员</a:t>
            </a:r>
            <a:r>
              <a:rPr lang="zh-CN" altLang="en-US" sz="1600" b="1" dirty="0" smtClean="0">
                <a:solidFill>
                  <a:schemeClr val="tx1"/>
                </a:solidFill>
                <a:latin typeface="微软雅黑" panose="020B0503020204020204" pitchFamily="34" charset="-122"/>
                <a:ea typeface="微软雅黑" panose="020B0503020204020204" pitchFamily="34" charset="-122"/>
              </a:rPr>
              <a:t>。</a:t>
            </a:r>
            <a:endParaRPr lang="en-US" altLang="zh-CN" sz="1600" b="1" dirty="0">
              <a:solidFill>
                <a:schemeClr val="tx1"/>
              </a:solidFill>
              <a:latin typeface="微软雅黑" panose="020B0503020204020204" pitchFamily="34" charset="-122"/>
              <a:ea typeface="微软雅黑" panose="020B0503020204020204" pitchFamily="34" charset="-122"/>
            </a:endParaRPr>
          </a:p>
          <a:p>
            <a:pPr marL="285750" lvl="0" indent="-285750">
              <a:lnSpc>
                <a:spcPct val="150000"/>
              </a:lnSpc>
              <a:spcBef>
                <a:spcPct val="20000"/>
              </a:spcBef>
              <a:buClr>
                <a:schemeClr val="tx1"/>
              </a:buClr>
              <a:buSzPct val="75000"/>
              <a:buFont typeface="Wingdings" pitchFamily="2" charset="2"/>
              <a:buChar char="Ø"/>
              <a:defRPr/>
            </a:pPr>
            <a:r>
              <a:rPr lang="zh-CN" altLang="en-US" sz="1800" dirty="0">
                <a:solidFill>
                  <a:srgbClr val="F6820E"/>
                </a:solidFill>
                <a:latin typeface="微软雅黑" pitchFamily="34" charset="-122"/>
                <a:ea typeface="微软雅黑" pitchFamily="34" charset="-122"/>
              </a:rPr>
              <a:t>商户终审</a:t>
            </a:r>
            <a:r>
              <a:rPr lang="zh-CN" altLang="en-US" sz="1600" b="0" dirty="0">
                <a:solidFill>
                  <a:schemeClr val="tx1"/>
                </a:solidFill>
                <a:latin typeface="微软雅黑" panose="020B0503020204020204" pitchFamily="34" charset="-122"/>
                <a:ea typeface="微软雅黑" panose="020B0503020204020204" pitchFamily="34" charset="-122"/>
              </a:rPr>
              <a:t>：</a:t>
            </a:r>
            <a:r>
              <a:rPr lang="zh-CN" altLang="en-US" sz="1600" b="1" dirty="0">
                <a:solidFill>
                  <a:schemeClr val="tx1"/>
                </a:solidFill>
                <a:latin typeface="微软雅黑" panose="020B0503020204020204" pitchFamily="34" charset="-122"/>
                <a:ea typeface="微软雅黑" panose="020B0503020204020204" pitchFamily="34" charset="-122"/>
              </a:rPr>
              <a:t>风险</a:t>
            </a:r>
            <a:r>
              <a:rPr lang="zh-CN" altLang="zh-CN" sz="1600" b="1" dirty="0">
                <a:solidFill>
                  <a:schemeClr val="tx1"/>
                </a:solidFill>
                <a:latin typeface="微软雅黑" panose="020B0503020204020204" pitchFamily="34" charset="-122"/>
                <a:ea typeface="微软雅黑" panose="020B0503020204020204" pitchFamily="34" charset="-122"/>
              </a:rPr>
              <a:t>专员对商户的申请资料进行</a:t>
            </a:r>
            <a:r>
              <a:rPr lang="zh-CN" altLang="en-US" sz="1600" b="1" dirty="0">
                <a:solidFill>
                  <a:schemeClr val="tx1"/>
                </a:solidFill>
                <a:latin typeface="微软雅黑" panose="020B0503020204020204" pitchFamily="34" charset="-122"/>
                <a:ea typeface="微软雅黑" panose="020B0503020204020204" pitchFamily="34" charset="-122"/>
              </a:rPr>
              <a:t>终审，包括：审核</a:t>
            </a:r>
            <a:r>
              <a:rPr lang="zh-CN" altLang="zh-CN" sz="1600" b="1" dirty="0">
                <a:solidFill>
                  <a:schemeClr val="tx1"/>
                </a:solidFill>
                <a:latin typeface="微软雅黑" panose="020B0503020204020204" pitchFamily="34" charset="-122"/>
                <a:ea typeface="微软雅黑" panose="020B0503020204020204" pitchFamily="34" charset="-122"/>
              </a:rPr>
              <a:t>商户申请材料</a:t>
            </a:r>
            <a:r>
              <a:rPr lang="zh-CN" altLang="en-US" sz="1600" b="1" dirty="0">
                <a:solidFill>
                  <a:schemeClr val="tx1"/>
                </a:solidFill>
                <a:latin typeface="微软雅黑" panose="020B0503020204020204" pitchFamily="34" charset="-122"/>
                <a:ea typeface="微软雅黑" panose="020B0503020204020204" pitchFamily="34" charset="-122"/>
              </a:rPr>
              <a:t>，</a:t>
            </a:r>
            <a:r>
              <a:rPr lang="zh-CN" altLang="zh-CN" sz="1600" b="1" dirty="0">
                <a:solidFill>
                  <a:schemeClr val="tx1"/>
                </a:solidFill>
                <a:latin typeface="微软雅黑" panose="020B0503020204020204" pitchFamily="34" charset="-122"/>
                <a:ea typeface="微软雅黑" panose="020B0503020204020204" pitchFamily="34" charset="-122"/>
              </a:rPr>
              <a:t>检索中国银联风险信息共享系统、内部风险信息记录以及从其它社会征信机构获取的信息</a:t>
            </a:r>
            <a:r>
              <a:rPr lang="zh-CN" altLang="en-US" sz="1600" b="1" dirty="0">
                <a:solidFill>
                  <a:schemeClr val="tx1"/>
                </a:solidFill>
                <a:latin typeface="微软雅黑" panose="020B0503020204020204" pitchFamily="34" charset="-122"/>
                <a:ea typeface="微软雅黑" panose="020B0503020204020204" pitchFamily="34" charset="-122"/>
              </a:rPr>
              <a:t>，</a:t>
            </a:r>
            <a:r>
              <a:rPr lang="zh-CN" altLang="zh-CN" sz="1600" b="1" dirty="0">
                <a:solidFill>
                  <a:schemeClr val="tx1"/>
                </a:solidFill>
                <a:latin typeface="微软雅黑" panose="020B0503020204020204" pitchFamily="34" charset="-122"/>
                <a:ea typeface="微软雅黑" panose="020B0503020204020204" pitchFamily="34" charset="-122"/>
              </a:rPr>
              <a:t>对商户的资信情况进行审查。</a:t>
            </a:r>
          </a:p>
          <a:p>
            <a:endParaRPr lang="zh-CN" altLang="en-US" sz="1600" dirty="0"/>
          </a:p>
        </p:txBody>
      </p:sp>
    </p:spTree>
    <p:extLst>
      <p:ext uri="{BB962C8B-B14F-4D97-AF65-F5344CB8AC3E}">
        <p14:creationId xmlns:p14="http://schemas.microsoft.com/office/powerpoint/2010/main" val="159288680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5A74718-614D-468F-B61D-7DF6A49F91B6}" type="slidenum">
              <a:rPr lang="zh-CN" altLang="en-US" smtClean="0"/>
              <a:t>83</a:t>
            </a:fld>
            <a:endParaRPr lang="zh-CN" altLang="en-US"/>
          </a:p>
        </p:txBody>
      </p:sp>
      <p:sp>
        <p:nvSpPr>
          <p:cNvPr id="5" name="Rectangle 2"/>
          <p:cNvSpPr>
            <a:spLocks noGrp="1" noChangeArrowheads="1"/>
          </p:cNvSpPr>
          <p:nvPr/>
        </p:nvSpPr>
        <p:spPr bwMode="auto">
          <a:xfrm>
            <a:off x="2351688" y="188730"/>
            <a:ext cx="9024752"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Verdana" pitchFamily="34" charset="0"/>
              </a:defRPr>
            </a:lvl2pPr>
            <a:lvl3pPr algn="l" rtl="0" eaLnBrk="0" fontAlgn="base" hangingPunct="0">
              <a:spcBef>
                <a:spcPct val="0"/>
              </a:spcBef>
              <a:spcAft>
                <a:spcPct val="0"/>
              </a:spcAft>
              <a:defRPr sz="3200" b="1">
                <a:solidFill>
                  <a:schemeClr val="bg1"/>
                </a:solidFill>
                <a:latin typeface="Verdana" pitchFamily="34" charset="0"/>
              </a:defRPr>
            </a:lvl3pPr>
            <a:lvl4pPr algn="l" rtl="0" eaLnBrk="0" fontAlgn="base" hangingPunct="0">
              <a:spcBef>
                <a:spcPct val="0"/>
              </a:spcBef>
              <a:spcAft>
                <a:spcPct val="0"/>
              </a:spcAft>
              <a:defRPr sz="3200" b="1">
                <a:solidFill>
                  <a:schemeClr val="bg1"/>
                </a:solidFill>
                <a:latin typeface="Verdana" pitchFamily="34" charset="0"/>
              </a:defRPr>
            </a:lvl4pPr>
            <a:lvl5pPr algn="l" rtl="0" eaLnBrk="0" fontAlgn="base" hangingPunct="0">
              <a:spcBef>
                <a:spcPct val="0"/>
              </a:spcBef>
              <a:spcAft>
                <a:spcPct val="0"/>
              </a:spcAft>
              <a:defRPr sz="3200" b="1">
                <a:solidFill>
                  <a:schemeClr val="bg1"/>
                </a:solidFill>
                <a:latin typeface="Verdana" pitchFamily="34" charset="0"/>
              </a:defRPr>
            </a:lvl5pPr>
            <a:lvl6pPr marL="457200" algn="l" rtl="0" fontAlgn="base">
              <a:spcBef>
                <a:spcPct val="0"/>
              </a:spcBef>
              <a:spcAft>
                <a:spcPct val="0"/>
              </a:spcAft>
              <a:defRPr sz="3200" b="1">
                <a:solidFill>
                  <a:schemeClr val="bg1"/>
                </a:solidFill>
                <a:latin typeface="Verdana" pitchFamily="34" charset="0"/>
              </a:defRPr>
            </a:lvl6pPr>
            <a:lvl7pPr marL="914400" algn="l" rtl="0" fontAlgn="base">
              <a:spcBef>
                <a:spcPct val="0"/>
              </a:spcBef>
              <a:spcAft>
                <a:spcPct val="0"/>
              </a:spcAft>
              <a:defRPr sz="3200" b="1">
                <a:solidFill>
                  <a:schemeClr val="bg1"/>
                </a:solidFill>
                <a:latin typeface="Verdana" pitchFamily="34" charset="0"/>
              </a:defRPr>
            </a:lvl7pPr>
            <a:lvl8pPr marL="1371600" algn="l" rtl="0" fontAlgn="base">
              <a:spcBef>
                <a:spcPct val="0"/>
              </a:spcBef>
              <a:spcAft>
                <a:spcPct val="0"/>
              </a:spcAft>
              <a:defRPr sz="3200" b="1">
                <a:solidFill>
                  <a:schemeClr val="bg1"/>
                </a:solidFill>
                <a:latin typeface="Verdana" pitchFamily="34" charset="0"/>
              </a:defRPr>
            </a:lvl8pPr>
            <a:lvl9pPr marL="1828800" algn="l" rtl="0" fontAlgn="base">
              <a:spcBef>
                <a:spcPct val="0"/>
              </a:spcBef>
              <a:spcAft>
                <a:spcPct val="0"/>
              </a:spcAft>
              <a:defRPr sz="3200" b="1">
                <a:solidFill>
                  <a:schemeClr val="bg1"/>
                </a:solidFill>
                <a:latin typeface="Verdana" pitchFamily="34" charset="0"/>
              </a:defRPr>
            </a:lvl9pPr>
          </a:lstStyle>
          <a:p>
            <a:r>
              <a:rPr lang="zh-CN" altLang="en-US" sz="4000" dirty="0">
                <a:latin typeface="微软雅黑" panose="020B0503020204020204" pitchFamily="34" charset="-122"/>
                <a:ea typeface="微软雅黑" panose="020B0503020204020204" pitchFamily="34" charset="-122"/>
              </a:rPr>
              <a:t>风险</a:t>
            </a:r>
            <a:r>
              <a:rPr lang="zh-CN" altLang="en-US" sz="4000" dirty="0" smtClean="0">
                <a:latin typeface="微软雅黑" panose="020B0503020204020204" pitchFamily="34" charset="-122"/>
                <a:ea typeface="微软雅黑" panose="020B0503020204020204" pitchFamily="34" charset="-122"/>
              </a:rPr>
              <a:t>管理</a:t>
            </a:r>
            <a:r>
              <a:rPr lang="en-US" altLang="zh-CN" sz="4000" dirty="0" smtClean="0">
                <a:latin typeface="微软雅黑" panose="020B0503020204020204" pitchFamily="34" charset="-122"/>
                <a:ea typeface="微软雅黑" panose="020B0503020204020204" pitchFamily="34" charset="-122"/>
              </a:rPr>
              <a:t>-</a:t>
            </a:r>
            <a:r>
              <a:rPr lang="zh-CN" altLang="en-US" sz="4000" dirty="0" smtClean="0">
                <a:latin typeface="微软雅黑" pitchFamily="34" charset="-122"/>
                <a:ea typeface="微软雅黑" pitchFamily="34" charset="-122"/>
              </a:rPr>
              <a:t>风险预警体系</a:t>
            </a:r>
            <a:endParaRPr lang="en-US" altLang="zh-CN" sz="4000" dirty="0" smtClean="0">
              <a:latin typeface="微软雅黑" pitchFamily="34" charset="-122"/>
              <a:ea typeface="微软雅黑" pitchFamily="34" charset="-122"/>
            </a:endParaRPr>
          </a:p>
        </p:txBody>
      </p:sp>
      <p:sp>
        <p:nvSpPr>
          <p:cNvPr id="6" name="矩形 5"/>
          <p:cNvSpPr/>
          <p:nvPr/>
        </p:nvSpPr>
        <p:spPr>
          <a:xfrm>
            <a:off x="551368" y="1031927"/>
            <a:ext cx="4392537" cy="2080570"/>
          </a:xfrm>
          <a:prstGeom prst="rect">
            <a:avLst/>
          </a:prstGeom>
        </p:spPr>
        <p:txBody>
          <a:bodyPr wrap="square">
            <a:spAutoFit/>
          </a:bodyPr>
          <a:lstStyle/>
          <a:p>
            <a:pPr>
              <a:lnSpc>
                <a:spcPct val="150000"/>
              </a:lnSpc>
              <a:spcBef>
                <a:spcPct val="20000"/>
              </a:spcBef>
              <a:buClr>
                <a:schemeClr val="tx1"/>
              </a:buClr>
              <a:buSzPct val="75000"/>
              <a:defRPr/>
            </a:pPr>
            <a:r>
              <a:rPr lang="zh-CN" altLang="en-US" sz="2000" dirty="0">
                <a:solidFill>
                  <a:srgbClr val="0066FF"/>
                </a:solidFill>
                <a:latin typeface="微软雅黑" pitchFamily="34" charset="-122"/>
                <a:ea typeface="微软雅黑" pitchFamily="34" charset="-122"/>
              </a:rPr>
              <a:t>风险提示</a:t>
            </a:r>
            <a:endParaRPr lang="en-US" altLang="zh-CN" sz="2000" dirty="0">
              <a:solidFill>
                <a:srgbClr val="0066FF"/>
              </a:solidFill>
              <a:latin typeface="微软雅黑" pitchFamily="34" charset="-122"/>
              <a:ea typeface="微软雅黑" pitchFamily="34" charset="-122"/>
            </a:endParaRPr>
          </a:p>
          <a:p>
            <a:pPr>
              <a:lnSpc>
                <a:spcPct val="150000"/>
              </a:lnSpc>
              <a:spcBef>
                <a:spcPct val="20000"/>
              </a:spcBef>
              <a:buClr>
                <a:schemeClr val="tx1"/>
              </a:buClr>
              <a:buSzPct val="75000"/>
              <a:defRPr/>
            </a:pPr>
            <a:r>
              <a:rPr lang="en-US" altLang="zh-CN" sz="1600" b="1" dirty="0">
                <a:solidFill>
                  <a:schemeClr val="tx1"/>
                </a:solidFill>
                <a:latin typeface="微软雅黑" panose="020B0503020204020204" pitchFamily="34" charset="-122"/>
                <a:ea typeface="微软雅黑" panose="020B0503020204020204" pitchFamily="34" charset="-122"/>
              </a:rPr>
              <a:t> </a:t>
            </a:r>
            <a:r>
              <a:rPr lang="en-US" altLang="zh-CN" sz="1600" b="1" dirty="0" smtClean="0">
                <a:solidFill>
                  <a:schemeClr val="tx1"/>
                </a:solidFill>
                <a:latin typeface="微软雅黑" panose="020B0503020204020204" pitchFamily="34" charset="-122"/>
                <a:ea typeface="微软雅黑" panose="020B0503020204020204" pitchFamily="34" charset="-122"/>
              </a:rPr>
              <a:t>   </a:t>
            </a:r>
            <a:r>
              <a:rPr lang="zh-CN" altLang="en-US" sz="1600" b="1" dirty="0">
                <a:solidFill>
                  <a:schemeClr val="tx1"/>
                </a:solidFill>
                <a:latin typeface="微软雅黑" panose="020B0503020204020204" pitchFamily="34" charset="-122"/>
                <a:ea typeface="微软雅黑" panose="020B0503020204020204" pitchFamily="34" charset="-122"/>
              </a:rPr>
              <a:t> </a:t>
            </a:r>
            <a:r>
              <a:rPr lang="zh-CN" altLang="en-US" sz="1600" b="1" dirty="0" smtClean="0">
                <a:solidFill>
                  <a:schemeClr val="tx1"/>
                </a:solidFill>
                <a:latin typeface="微软雅黑" panose="020B0503020204020204" pitchFamily="34" charset="-122"/>
                <a:ea typeface="微软雅黑" panose="020B0503020204020204" pitchFamily="34" charset="-122"/>
              </a:rPr>
              <a:t> </a:t>
            </a:r>
            <a:r>
              <a:rPr lang="en-US" altLang="zh-CN" sz="1600" b="1" dirty="0" smtClean="0">
                <a:solidFill>
                  <a:schemeClr val="tx1"/>
                </a:solidFill>
                <a:latin typeface="微软雅黑" panose="020B0503020204020204" pitchFamily="34" charset="-122"/>
                <a:ea typeface="微软雅黑" panose="020B0503020204020204" pitchFamily="34" charset="-122"/>
              </a:rPr>
              <a:t>POS</a:t>
            </a:r>
            <a:r>
              <a:rPr lang="zh-CN" altLang="en-US" sz="1600" b="1" dirty="0" smtClean="0">
                <a:solidFill>
                  <a:schemeClr val="tx1"/>
                </a:solidFill>
                <a:latin typeface="微软雅黑" panose="020B0503020204020204" pitchFamily="34" charset="-122"/>
                <a:ea typeface="微软雅黑" panose="020B0503020204020204" pitchFamily="34" charset="-122"/>
              </a:rPr>
              <a:t>服务人员及其他人员在终端安装、商户回访、终端巡检等过程中发现到风险，在系统中发起风险提示，由风险专员分析并采取风险控制措施。</a:t>
            </a:r>
            <a:endParaRPr lang="en-US" altLang="zh-CN" sz="1600" b="1" dirty="0" smtClean="0">
              <a:solidFill>
                <a:schemeClr val="tx1"/>
              </a:solidFill>
              <a:latin typeface="微软雅黑" panose="020B0503020204020204" pitchFamily="34" charset="-122"/>
              <a:ea typeface="微软雅黑" panose="020B0503020204020204" pitchFamily="34" charset="-122"/>
            </a:endParaRPr>
          </a:p>
        </p:txBody>
      </p:sp>
      <p:sp>
        <p:nvSpPr>
          <p:cNvPr id="7" name="矩形 6"/>
          <p:cNvSpPr/>
          <p:nvPr/>
        </p:nvSpPr>
        <p:spPr>
          <a:xfrm>
            <a:off x="551368" y="3645019"/>
            <a:ext cx="4392537" cy="2185214"/>
          </a:xfrm>
          <a:prstGeom prst="rect">
            <a:avLst/>
          </a:prstGeom>
        </p:spPr>
        <p:txBody>
          <a:bodyPr wrap="square">
            <a:spAutoFit/>
          </a:bodyPr>
          <a:lstStyle/>
          <a:p>
            <a:pPr>
              <a:lnSpc>
                <a:spcPct val="150000"/>
              </a:lnSpc>
              <a:spcBef>
                <a:spcPct val="20000"/>
              </a:spcBef>
              <a:buClr>
                <a:schemeClr val="tx1"/>
              </a:buClr>
              <a:buSzPct val="75000"/>
              <a:defRPr/>
            </a:pPr>
            <a:r>
              <a:rPr lang="zh-CN" altLang="en-US" sz="2000" dirty="0">
                <a:solidFill>
                  <a:srgbClr val="0066FF"/>
                </a:solidFill>
                <a:latin typeface="微软雅黑" pitchFamily="34" charset="-122"/>
                <a:ea typeface="微软雅黑" pitchFamily="34" charset="-122"/>
              </a:rPr>
              <a:t>商户黑名单</a:t>
            </a:r>
            <a:endParaRPr lang="en-US" altLang="zh-CN" sz="2000" dirty="0">
              <a:solidFill>
                <a:srgbClr val="0066FF"/>
              </a:solidFill>
              <a:latin typeface="微软雅黑" pitchFamily="34" charset="-122"/>
              <a:ea typeface="微软雅黑" pitchFamily="34" charset="-122"/>
            </a:endParaRPr>
          </a:p>
          <a:p>
            <a:pPr>
              <a:lnSpc>
                <a:spcPct val="150000"/>
              </a:lnSpc>
              <a:spcBef>
                <a:spcPct val="20000"/>
              </a:spcBef>
              <a:buClr>
                <a:schemeClr val="tx1"/>
              </a:buClr>
              <a:buSzPct val="75000"/>
              <a:defRPr/>
            </a:pPr>
            <a:r>
              <a:rPr lang="zh-CN" altLang="en-US" sz="2000" b="0" dirty="0">
                <a:solidFill>
                  <a:schemeClr val="tx1"/>
                </a:solidFill>
                <a:latin typeface="微软雅黑" panose="020B0503020204020204" pitchFamily="34" charset="-122"/>
                <a:ea typeface="微软雅黑" panose="020B0503020204020204" pitchFamily="34" charset="-122"/>
              </a:rPr>
              <a:t> </a:t>
            </a:r>
            <a:r>
              <a:rPr lang="zh-CN" altLang="en-US" sz="2000" b="0" dirty="0" smtClean="0">
                <a:solidFill>
                  <a:schemeClr val="tx1"/>
                </a:solidFill>
                <a:latin typeface="微软雅黑" panose="020B0503020204020204" pitchFamily="34" charset="-122"/>
                <a:ea typeface="微软雅黑" panose="020B0503020204020204" pitchFamily="34" charset="-122"/>
              </a:rPr>
              <a:t>   </a:t>
            </a:r>
            <a:r>
              <a:rPr lang="zh-CN" altLang="en-US" sz="1600" b="1" dirty="0" smtClean="0">
                <a:solidFill>
                  <a:schemeClr val="tx1"/>
                </a:solidFill>
                <a:latin typeface="微软雅黑" panose="020B0503020204020204" pitchFamily="34" charset="-122"/>
                <a:ea typeface="微软雅黑" panose="020B0503020204020204" pitchFamily="34" charset="-122"/>
              </a:rPr>
              <a:t>建立</a:t>
            </a:r>
            <a:r>
              <a:rPr lang="zh-CN" altLang="en-US" sz="1600" b="1" dirty="0">
                <a:solidFill>
                  <a:schemeClr val="tx1"/>
                </a:solidFill>
                <a:latin typeface="微软雅黑" panose="020B0503020204020204" pitchFamily="34" charset="-122"/>
                <a:ea typeface="微软雅黑" panose="020B0503020204020204" pitchFamily="34" charset="-122"/>
              </a:rPr>
              <a:t>商户黑名单库，通过</a:t>
            </a:r>
            <a:r>
              <a:rPr lang="zh-CN" altLang="zh-CN" sz="1600" b="1" dirty="0">
                <a:solidFill>
                  <a:schemeClr val="tx1"/>
                </a:solidFill>
                <a:latin typeface="微软雅黑" panose="020B0503020204020204" pitchFamily="34" charset="-122"/>
                <a:ea typeface="微软雅黑" panose="020B0503020204020204" pitchFamily="34" charset="-122"/>
              </a:rPr>
              <a:t>检索中国银联风险信息共享</a:t>
            </a:r>
            <a:r>
              <a:rPr lang="zh-CN" altLang="zh-CN" sz="1600" b="1" dirty="0" smtClean="0">
                <a:solidFill>
                  <a:schemeClr val="tx1"/>
                </a:solidFill>
                <a:latin typeface="微软雅黑" panose="020B0503020204020204" pitchFamily="34" charset="-122"/>
                <a:ea typeface="微软雅黑" panose="020B0503020204020204" pitchFamily="34" charset="-122"/>
              </a:rPr>
              <a:t>系统</a:t>
            </a:r>
            <a:r>
              <a:rPr lang="zh-CN" altLang="en-US" sz="1600" b="1" dirty="0" smtClean="0">
                <a:solidFill>
                  <a:schemeClr val="tx1"/>
                </a:solidFill>
                <a:latin typeface="微软雅黑" panose="020B0503020204020204" pitchFamily="34" charset="-122"/>
                <a:ea typeface="微软雅黑" panose="020B0503020204020204" pitchFamily="34" charset="-122"/>
              </a:rPr>
              <a:t>及</a:t>
            </a:r>
            <a:r>
              <a:rPr lang="zh-CN" altLang="zh-CN" sz="1600" b="1" dirty="0" smtClean="0">
                <a:solidFill>
                  <a:schemeClr val="tx1"/>
                </a:solidFill>
                <a:latin typeface="微软雅黑" panose="020B0503020204020204" pitchFamily="34" charset="-122"/>
                <a:ea typeface="微软雅黑" panose="020B0503020204020204" pitchFamily="34" charset="-122"/>
              </a:rPr>
              <a:t>其它</a:t>
            </a:r>
            <a:r>
              <a:rPr lang="zh-CN" altLang="zh-CN" sz="1600" b="1" dirty="0">
                <a:solidFill>
                  <a:schemeClr val="tx1"/>
                </a:solidFill>
                <a:latin typeface="微软雅黑" panose="020B0503020204020204" pitchFamily="34" charset="-122"/>
                <a:ea typeface="微软雅黑" panose="020B0503020204020204" pitchFamily="34" charset="-122"/>
              </a:rPr>
              <a:t>社会征信</a:t>
            </a:r>
            <a:r>
              <a:rPr lang="zh-CN" altLang="zh-CN" sz="1600" b="1" dirty="0" smtClean="0">
                <a:solidFill>
                  <a:schemeClr val="tx1"/>
                </a:solidFill>
                <a:latin typeface="微软雅黑" panose="020B0503020204020204" pitchFamily="34" charset="-122"/>
                <a:ea typeface="微软雅黑" panose="020B0503020204020204" pitchFamily="34" charset="-122"/>
              </a:rPr>
              <a:t>机构</a:t>
            </a:r>
            <a:r>
              <a:rPr lang="zh-CN" altLang="en-US" sz="1600" b="1" dirty="0" smtClean="0">
                <a:solidFill>
                  <a:schemeClr val="tx1"/>
                </a:solidFill>
                <a:latin typeface="微软雅黑" panose="020B0503020204020204" pitchFamily="34" charset="-122"/>
                <a:ea typeface="微软雅黑" panose="020B0503020204020204" pitchFamily="34" charset="-122"/>
              </a:rPr>
              <a:t>，将</a:t>
            </a:r>
            <a:r>
              <a:rPr lang="zh-CN" altLang="zh-CN" sz="1600" b="1" dirty="0" smtClean="0">
                <a:solidFill>
                  <a:schemeClr val="tx1"/>
                </a:solidFill>
                <a:latin typeface="微软雅黑" panose="020B0503020204020204" pitchFamily="34" charset="-122"/>
                <a:ea typeface="微软雅黑" panose="020B0503020204020204" pitchFamily="34" charset="-122"/>
              </a:rPr>
              <a:t>获取</a:t>
            </a:r>
            <a:r>
              <a:rPr lang="zh-CN" altLang="en-US" sz="1600" b="1" dirty="0" smtClean="0">
                <a:solidFill>
                  <a:schemeClr val="tx1"/>
                </a:solidFill>
                <a:latin typeface="微软雅黑" panose="020B0503020204020204" pitchFamily="34" charset="-122"/>
                <a:ea typeface="微软雅黑" panose="020B0503020204020204" pitchFamily="34" charset="-122"/>
              </a:rPr>
              <a:t>到</a:t>
            </a:r>
            <a:r>
              <a:rPr lang="zh-CN" altLang="zh-CN" sz="1600" b="1" dirty="0" smtClean="0">
                <a:solidFill>
                  <a:schemeClr val="tx1"/>
                </a:solidFill>
                <a:latin typeface="微软雅黑" panose="020B0503020204020204" pitchFamily="34" charset="-122"/>
                <a:ea typeface="微软雅黑" panose="020B0503020204020204" pitchFamily="34" charset="-122"/>
              </a:rPr>
              <a:t>的信息</a:t>
            </a:r>
            <a:r>
              <a:rPr lang="zh-CN" altLang="en-US" sz="1600" b="1" dirty="0" smtClean="0">
                <a:solidFill>
                  <a:schemeClr val="tx1"/>
                </a:solidFill>
                <a:latin typeface="微软雅黑" panose="020B0503020204020204" pitchFamily="34" charset="-122"/>
                <a:ea typeface="微软雅黑" panose="020B0503020204020204" pitchFamily="34" charset="-122"/>
              </a:rPr>
              <a:t>加入系统的黑名单库，在商户拓展及审核过程中系统会自动发出预警提示。</a:t>
            </a:r>
            <a:endParaRPr lang="en-US" altLang="zh-CN" sz="1600" b="1" dirty="0" smtClean="0">
              <a:solidFill>
                <a:schemeClr val="tx1"/>
              </a:solidFill>
              <a:latin typeface="微软雅黑" panose="020B0503020204020204" pitchFamily="34" charset="-122"/>
              <a:ea typeface="微软雅黑" panose="020B0503020204020204" pitchFamily="34" charset="-122"/>
            </a:endParaRPr>
          </a:p>
        </p:txBody>
      </p:sp>
      <p:pic>
        <p:nvPicPr>
          <p:cNvPr id="8" name="图片 7"/>
          <p:cNvPicPr/>
          <p:nvPr/>
        </p:nvPicPr>
        <p:blipFill>
          <a:blip r:embed="rId2">
            <a:extLst>
              <a:ext uri="{28A0092B-C50C-407E-A947-70E740481C1C}">
                <a14:useLocalDpi xmlns:a14="http://schemas.microsoft.com/office/drawing/2010/main" val="0"/>
              </a:ext>
            </a:extLst>
          </a:blip>
          <a:stretch>
            <a:fillRect/>
          </a:stretch>
        </p:blipFill>
        <p:spPr>
          <a:xfrm>
            <a:off x="5016083" y="1124809"/>
            <a:ext cx="7032413" cy="2666365"/>
          </a:xfrm>
          <a:prstGeom prst="rect">
            <a:avLst/>
          </a:prstGeom>
        </p:spPr>
      </p:pic>
      <p:pic>
        <p:nvPicPr>
          <p:cNvPr id="9" name="图片 8"/>
          <p:cNvPicPr/>
          <p:nvPr/>
        </p:nvPicPr>
        <p:blipFill>
          <a:blip r:embed="rId3">
            <a:extLst>
              <a:ext uri="{28A0092B-C50C-407E-A947-70E740481C1C}">
                <a14:useLocalDpi xmlns:a14="http://schemas.microsoft.com/office/drawing/2010/main" val="0"/>
              </a:ext>
            </a:extLst>
          </a:blip>
          <a:stretch>
            <a:fillRect/>
          </a:stretch>
        </p:blipFill>
        <p:spPr>
          <a:xfrm>
            <a:off x="5016083" y="4169040"/>
            <a:ext cx="7032413" cy="2068195"/>
          </a:xfrm>
          <a:prstGeom prst="rect">
            <a:avLst/>
          </a:prstGeom>
        </p:spPr>
      </p:pic>
    </p:spTree>
    <p:extLst>
      <p:ext uri="{BB962C8B-B14F-4D97-AF65-F5344CB8AC3E}">
        <p14:creationId xmlns:p14="http://schemas.microsoft.com/office/powerpoint/2010/main" val="308642510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5A74718-614D-468F-B61D-7DF6A49F91B6}" type="slidenum">
              <a:rPr lang="zh-CN" altLang="en-US" smtClean="0"/>
              <a:t>84</a:t>
            </a:fld>
            <a:endParaRPr lang="zh-CN" altLang="en-US"/>
          </a:p>
        </p:txBody>
      </p:sp>
      <p:sp>
        <p:nvSpPr>
          <p:cNvPr id="5" name="Rectangle 2"/>
          <p:cNvSpPr>
            <a:spLocks noGrp="1" noChangeArrowheads="1"/>
          </p:cNvSpPr>
          <p:nvPr/>
        </p:nvSpPr>
        <p:spPr bwMode="auto">
          <a:xfrm>
            <a:off x="2356048" y="219819"/>
            <a:ext cx="6768564"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bg1"/>
                </a:solidFill>
                <a:latin typeface="+mj-lt"/>
                <a:ea typeface="+mj-ea"/>
                <a:cs typeface="+mj-cs"/>
              </a:defRPr>
            </a:lvl1pPr>
            <a:lvl2pPr algn="l" rtl="0" eaLnBrk="0" fontAlgn="base" hangingPunct="0">
              <a:spcBef>
                <a:spcPct val="0"/>
              </a:spcBef>
              <a:spcAft>
                <a:spcPct val="0"/>
              </a:spcAft>
              <a:defRPr sz="3200" b="1">
                <a:solidFill>
                  <a:schemeClr val="bg1"/>
                </a:solidFill>
                <a:latin typeface="Verdana" pitchFamily="34" charset="0"/>
              </a:defRPr>
            </a:lvl2pPr>
            <a:lvl3pPr algn="l" rtl="0" eaLnBrk="0" fontAlgn="base" hangingPunct="0">
              <a:spcBef>
                <a:spcPct val="0"/>
              </a:spcBef>
              <a:spcAft>
                <a:spcPct val="0"/>
              </a:spcAft>
              <a:defRPr sz="3200" b="1">
                <a:solidFill>
                  <a:schemeClr val="bg1"/>
                </a:solidFill>
                <a:latin typeface="Verdana" pitchFamily="34" charset="0"/>
              </a:defRPr>
            </a:lvl3pPr>
            <a:lvl4pPr algn="l" rtl="0" eaLnBrk="0" fontAlgn="base" hangingPunct="0">
              <a:spcBef>
                <a:spcPct val="0"/>
              </a:spcBef>
              <a:spcAft>
                <a:spcPct val="0"/>
              </a:spcAft>
              <a:defRPr sz="3200" b="1">
                <a:solidFill>
                  <a:schemeClr val="bg1"/>
                </a:solidFill>
                <a:latin typeface="Verdana" pitchFamily="34" charset="0"/>
              </a:defRPr>
            </a:lvl4pPr>
            <a:lvl5pPr algn="l" rtl="0" eaLnBrk="0" fontAlgn="base" hangingPunct="0">
              <a:spcBef>
                <a:spcPct val="0"/>
              </a:spcBef>
              <a:spcAft>
                <a:spcPct val="0"/>
              </a:spcAft>
              <a:defRPr sz="3200" b="1">
                <a:solidFill>
                  <a:schemeClr val="bg1"/>
                </a:solidFill>
                <a:latin typeface="Verdana" pitchFamily="34" charset="0"/>
              </a:defRPr>
            </a:lvl5pPr>
            <a:lvl6pPr marL="457200" algn="l" rtl="0" fontAlgn="base">
              <a:spcBef>
                <a:spcPct val="0"/>
              </a:spcBef>
              <a:spcAft>
                <a:spcPct val="0"/>
              </a:spcAft>
              <a:defRPr sz="3200" b="1">
                <a:solidFill>
                  <a:schemeClr val="bg1"/>
                </a:solidFill>
                <a:latin typeface="Verdana" pitchFamily="34" charset="0"/>
              </a:defRPr>
            </a:lvl6pPr>
            <a:lvl7pPr marL="914400" algn="l" rtl="0" fontAlgn="base">
              <a:spcBef>
                <a:spcPct val="0"/>
              </a:spcBef>
              <a:spcAft>
                <a:spcPct val="0"/>
              </a:spcAft>
              <a:defRPr sz="3200" b="1">
                <a:solidFill>
                  <a:schemeClr val="bg1"/>
                </a:solidFill>
                <a:latin typeface="Verdana" pitchFamily="34" charset="0"/>
              </a:defRPr>
            </a:lvl7pPr>
            <a:lvl8pPr marL="1371600" algn="l" rtl="0" fontAlgn="base">
              <a:spcBef>
                <a:spcPct val="0"/>
              </a:spcBef>
              <a:spcAft>
                <a:spcPct val="0"/>
              </a:spcAft>
              <a:defRPr sz="3200" b="1">
                <a:solidFill>
                  <a:schemeClr val="bg1"/>
                </a:solidFill>
                <a:latin typeface="Verdana" pitchFamily="34" charset="0"/>
              </a:defRPr>
            </a:lvl8pPr>
            <a:lvl9pPr marL="1828800" algn="l" rtl="0" fontAlgn="base">
              <a:spcBef>
                <a:spcPct val="0"/>
              </a:spcBef>
              <a:spcAft>
                <a:spcPct val="0"/>
              </a:spcAft>
              <a:defRPr sz="3200" b="1">
                <a:solidFill>
                  <a:schemeClr val="bg1"/>
                </a:solidFill>
                <a:latin typeface="Verdana" pitchFamily="34" charset="0"/>
              </a:defRPr>
            </a:lvl9pPr>
          </a:lstStyle>
          <a:p>
            <a:r>
              <a:rPr lang="zh-CN" altLang="en-US" sz="4000" dirty="0" smtClean="0">
                <a:latin typeface="微软雅黑" pitchFamily="34" charset="-122"/>
                <a:ea typeface="微软雅黑" pitchFamily="34" charset="-122"/>
              </a:rPr>
              <a:t>风险管理</a:t>
            </a:r>
            <a:r>
              <a:rPr lang="en-US" altLang="zh-CN" sz="4000" dirty="0" smtClean="0">
                <a:latin typeface="微软雅黑" pitchFamily="34" charset="-122"/>
                <a:ea typeface="微软雅黑" pitchFamily="34" charset="-122"/>
              </a:rPr>
              <a:t>-</a:t>
            </a:r>
            <a:r>
              <a:rPr lang="zh-CN" altLang="en-US" sz="4000" dirty="0" smtClean="0">
                <a:latin typeface="微软雅黑" pitchFamily="34" charset="-122"/>
                <a:ea typeface="微软雅黑" pitchFamily="34" charset="-122"/>
              </a:rPr>
              <a:t>风险处理办法</a:t>
            </a:r>
            <a:endParaRPr lang="en-US" altLang="zh-CN" sz="4000" dirty="0" smtClean="0">
              <a:latin typeface="微软雅黑" pitchFamily="34" charset="-122"/>
              <a:ea typeface="微软雅黑" pitchFamily="34" charset="-122"/>
            </a:endParaRPr>
          </a:p>
        </p:txBody>
      </p:sp>
      <p:sp>
        <p:nvSpPr>
          <p:cNvPr id="6" name="矩形 5"/>
          <p:cNvSpPr/>
          <p:nvPr/>
        </p:nvSpPr>
        <p:spPr>
          <a:xfrm>
            <a:off x="467659" y="980796"/>
            <a:ext cx="8424702" cy="2179058"/>
          </a:xfrm>
          <a:prstGeom prst="rect">
            <a:avLst/>
          </a:prstGeom>
        </p:spPr>
        <p:txBody>
          <a:bodyPr wrap="square">
            <a:spAutoFit/>
          </a:bodyPr>
          <a:lstStyle/>
          <a:p>
            <a:pPr>
              <a:lnSpc>
                <a:spcPct val="150000"/>
              </a:lnSpc>
              <a:spcBef>
                <a:spcPct val="20000"/>
              </a:spcBef>
              <a:buClr>
                <a:schemeClr val="tx1"/>
              </a:buClr>
              <a:buSzPct val="75000"/>
              <a:defRPr/>
            </a:pPr>
            <a:r>
              <a:rPr lang="zh-CN" altLang="en-US" sz="2000" dirty="0">
                <a:solidFill>
                  <a:srgbClr val="0066FF"/>
                </a:solidFill>
                <a:latin typeface="微软雅黑" pitchFamily="34" charset="-122"/>
                <a:ea typeface="微软雅黑" pitchFamily="34" charset="-122"/>
              </a:rPr>
              <a:t>风险</a:t>
            </a:r>
            <a:r>
              <a:rPr lang="zh-CN" altLang="en-US" sz="2000" dirty="0" smtClean="0">
                <a:solidFill>
                  <a:srgbClr val="0066FF"/>
                </a:solidFill>
                <a:latin typeface="微软雅黑" pitchFamily="34" charset="-122"/>
                <a:ea typeface="微软雅黑" pitchFamily="34" charset="-122"/>
              </a:rPr>
              <a:t>处理</a:t>
            </a:r>
            <a:endParaRPr lang="en-US" altLang="zh-CN" sz="2000" b="0" dirty="0" smtClean="0">
              <a:solidFill>
                <a:schemeClr val="tx1"/>
              </a:solidFill>
              <a:latin typeface="微软雅黑" panose="020B0503020204020204" pitchFamily="34" charset="-122"/>
              <a:ea typeface="微软雅黑" panose="020B0503020204020204" pitchFamily="34" charset="-122"/>
            </a:endParaRPr>
          </a:p>
          <a:p>
            <a:pPr marL="285750" indent="-285750">
              <a:lnSpc>
                <a:spcPct val="150000"/>
              </a:lnSpc>
              <a:spcBef>
                <a:spcPct val="20000"/>
              </a:spcBef>
              <a:buClr>
                <a:schemeClr val="tx1"/>
              </a:buClr>
              <a:buSzPct val="75000"/>
              <a:buFont typeface="Wingdings" pitchFamily="2" charset="2"/>
              <a:buChar char="Ø"/>
              <a:defRPr/>
            </a:pPr>
            <a:r>
              <a:rPr lang="zh-CN" altLang="en-US" sz="1600" b="1" dirty="0" smtClean="0">
                <a:solidFill>
                  <a:schemeClr val="tx1"/>
                </a:solidFill>
                <a:latin typeface="微软雅黑" panose="020B0503020204020204" pitchFamily="34" charset="-122"/>
                <a:ea typeface="微软雅黑" panose="020B0503020204020204" pitchFamily="34" charset="-122"/>
              </a:rPr>
              <a:t>风险专员</a:t>
            </a:r>
            <a:r>
              <a:rPr lang="zh-CN" altLang="en-US" sz="1600" b="1" dirty="0">
                <a:solidFill>
                  <a:schemeClr val="tx1"/>
                </a:solidFill>
                <a:latin typeface="微软雅黑" panose="020B0503020204020204" pitchFamily="34" charset="-122"/>
                <a:ea typeface="微软雅黑" panose="020B0503020204020204" pitchFamily="34" charset="-122"/>
              </a:rPr>
              <a:t>对</a:t>
            </a:r>
            <a:r>
              <a:rPr lang="zh-CN" altLang="en-US" sz="1600" b="1" dirty="0" smtClean="0">
                <a:solidFill>
                  <a:schemeClr val="tx1"/>
                </a:solidFill>
                <a:latin typeface="微软雅黑" panose="020B0503020204020204" pitchFamily="34" charset="-122"/>
                <a:ea typeface="微软雅黑" panose="020B0503020204020204" pitchFamily="34" charset="-122"/>
              </a:rPr>
              <a:t>风险提示信息进行分析，确定疑似风险商户；</a:t>
            </a:r>
            <a:endParaRPr lang="en-US" altLang="zh-CN" sz="1600" b="1" dirty="0" smtClean="0">
              <a:solidFill>
                <a:schemeClr val="tx1"/>
              </a:solidFill>
              <a:latin typeface="微软雅黑" panose="020B0503020204020204" pitchFamily="34" charset="-122"/>
              <a:ea typeface="微软雅黑" panose="020B0503020204020204" pitchFamily="34" charset="-122"/>
            </a:endParaRPr>
          </a:p>
          <a:p>
            <a:pPr marL="285750" indent="-285750">
              <a:lnSpc>
                <a:spcPct val="150000"/>
              </a:lnSpc>
              <a:spcBef>
                <a:spcPct val="20000"/>
              </a:spcBef>
              <a:buClr>
                <a:schemeClr val="tx1"/>
              </a:buClr>
              <a:buSzPct val="75000"/>
              <a:buFont typeface="Wingdings" pitchFamily="2" charset="2"/>
              <a:buChar char="Ø"/>
              <a:defRPr/>
            </a:pPr>
            <a:r>
              <a:rPr lang="zh-CN" altLang="en-US" sz="1600" b="1" dirty="0" smtClean="0">
                <a:solidFill>
                  <a:schemeClr val="tx1"/>
                </a:solidFill>
                <a:latin typeface="微软雅黑" panose="020B0503020204020204" pitchFamily="34" charset="-122"/>
                <a:ea typeface="微软雅黑" panose="020B0503020204020204" pitchFamily="34" charset="-122"/>
              </a:rPr>
              <a:t>对符合冻结条件的商户，在系统中关闭商户的全部或部分终端交易功能，暂停其全部或部分银行卡业务；</a:t>
            </a:r>
            <a:endParaRPr lang="en-US" altLang="zh-CN" sz="1600" b="1" dirty="0" smtClean="0">
              <a:solidFill>
                <a:schemeClr val="tx1"/>
              </a:solidFill>
              <a:latin typeface="微软雅黑" panose="020B0503020204020204" pitchFamily="34" charset="-122"/>
              <a:ea typeface="微软雅黑" panose="020B0503020204020204" pitchFamily="34" charset="-122"/>
            </a:endParaRPr>
          </a:p>
          <a:p>
            <a:pPr marL="285750" indent="-285750">
              <a:lnSpc>
                <a:spcPct val="150000"/>
              </a:lnSpc>
              <a:spcBef>
                <a:spcPct val="20000"/>
              </a:spcBef>
              <a:buClr>
                <a:schemeClr val="tx1"/>
              </a:buClr>
              <a:buSzPct val="75000"/>
              <a:buFont typeface="Wingdings" pitchFamily="2" charset="2"/>
              <a:buChar char="Ø"/>
              <a:defRPr/>
            </a:pPr>
            <a:r>
              <a:rPr lang="zh-CN" altLang="en-US" sz="1600" b="1" dirty="0" smtClean="0">
                <a:solidFill>
                  <a:schemeClr val="tx1"/>
                </a:solidFill>
                <a:latin typeface="微软雅黑" panose="020B0503020204020204" pitchFamily="34" charset="-122"/>
                <a:ea typeface="微软雅黑" panose="020B0503020204020204" pitchFamily="34" charset="-122"/>
              </a:rPr>
              <a:t>按照风险事件处理的工作要求进行现场调查，核实商户风险程度，并采取相应的控制措施。</a:t>
            </a:r>
            <a:endParaRPr lang="en-US" altLang="zh-CN" sz="1600" b="1" dirty="0" smtClean="0">
              <a:solidFill>
                <a:schemeClr val="tx1"/>
              </a:solidFill>
              <a:latin typeface="微软雅黑" panose="020B0503020204020204" pitchFamily="34" charset="-122"/>
              <a:ea typeface="微软雅黑" panose="020B0503020204020204" pitchFamily="34" charset="-122"/>
            </a:endParaRPr>
          </a:p>
        </p:txBody>
      </p:sp>
      <p:sp>
        <p:nvSpPr>
          <p:cNvPr id="7" name="矩形 6"/>
          <p:cNvSpPr/>
          <p:nvPr/>
        </p:nvSpPr>
        <p:spPr>
          <a:xfrm>
            <a:off x="454841" y="3187948"/>
            <a:ext cx="3163209" cy="2923877"/>
          </a:xfrm>
          <a:prstGeom prst="rect">
            <a:avLst/>
          </a:prstGeom>
        </p:spPr>
        <p:txBody>
          <a:bodyPr wrap="square">
            <a:spAutoFit/>
          </a:bodyPr>
          <a:lstStyle/>
          <a:p>
            <a:pPr>
              <a:lnSpc>
                <a:spcPct val="150000"/>
              </a:lnSpc>
              <a:buClr>
                <a:schemeClr val="tx1"/>
              </a:buClr>
              <a:buSzPct val="75000"/>
              <a:buFont typeface="Arial" pitchFamily="34" charset="0"/>
              <a:defRPr/>
            </a:pPr>
            <a:r>
              <a:rPr lang="zh-CN" altLang="en-US" sz="2000" dirty="0">
                <a:solidFill>
                  <a:srgbClr val="0066FF"/>
                </a:solidFill>
                <a:latin typeface="微软雅黑" pitchFamily="34" charset="-122"/>
                <a:ea typeface="微软雅黑" pitchFamily="34" charset="-122"/>
              </a:rPr>
              <a:t>调单处理</a:t>
            </a:r>
            <a:endParaRPr lang="en-US" altLang="zh-CN" sz="2000" dirty="0">
              <a:solidFill>
                <a:srgbClr val="0066FF"/>
              </a:solidFill>
              <a:latin typeface="微软雅黑" pitchFamily="34" charset="-122"/>
              <a:ea typeface="微软雅黑" pitchFamily="34" charset="-122"/>
            </a:endParaRPr>
          </a:p>
          <a:p>
            <a:pPr>
              <a:lnSpc>
                <a:spcPct val="150000"/>
              </a:lnSpc>
              <a:spcBef>
                <a:spcPct val="20000"/>
              </a:spcBef>
              <a:buClr>
                <a:schemeClr val="tx1"/>
              </a:buClr>
              <a:buSzPct val="75000"/>
              <a:defRPr/>
            </a:pPr>
            <a:r>
              <a:rPr lang="en-US" altLang="zh-CN" sz="2000" b="1" dirty="0" smtClean="0">
                <a:solidFill>
                  <a:schemeClr val="tx1"/>
                </a:solidFill>
                <a:latin typeface="微软雅黑" panose="020B0503020204020204" pitchFamily="34" charset="-122"/>
                <a:ea typeface="微软雅黑" panose="020B0503020204020204" pitchFamily="34" charset="-122"/>
              </a:rPr>
              <a:t>   </a:t>
            </a:r>
            <a:r>
              <a:rPr lang="zh-CN" altLang="en-US" sz="1600" b="1" dirty="0" smtClean="0">
                <a:solidFill>
                  <a:schemeClr val="tx1"/>
                </a:solidFill>
                <a:latin typeface="微软雅黑" panose="020B0503020204020204" pitchFamily="34" charset="-122"/>
                <a:ea typeface="微软雅黑" panose="020B0503020204020204" pitchFamily="34" charset="-122"/>
              </a:rPr>
              <a:t>因持卡人或发卡机构对已经被清算的交易有疑问，在规定的时间内由发卡机构向收单机构提出调取单据；风险专员在系统发起调单请求，由业务经理负责在规定的时间内向特约商户调取单据</a:t>
            </a:r>
            <a:r>
              <a:rPr lang="zh-CN" altLang="en-US" sz="1600" b="0" dirty="0" smtClean="0">
                <a:solidFill>
                  <a:schemeClr val="tx1"/>
                </a:solidFill>
                <a:latin typeface="微软雅黑" panose="020B0503020204020204" pitchFamily="34" charset="-122"/>
                <a:ea typeface="微软雅黑" panose="020B0503020204020204" pitchFamily="34" charset="-122"/>
              </a:rPr>
              <a:t>。</a:t>
            </a:r>
            <a:endParaRPr lang="en-US" altLang="zh-CN" sz="1600" b="0" dirty="0" smtClean="0">
              <a:solidFill>
                <a:schemeClr val="tx1"/>
              </a:solidFill>
              <a:latin typeface="微软雅黑" panose="020B0503020204020204" pitchFamily="34" charset="-122"/>
              <a:ea typeface="微软雅黑" panose="020B0503020204020204" pitchFamily="34" charset="-122"/>
            </a:endParaRPr>
          </a:p>
        </p:txBody>
      </p:sp>
      <p:pic>
        <p:nvPicPr>
          <p:cNvPr id="8" name="图片 7"/>
          <p:cNvPicPr/>
          <p:nvPr/>
        </p:nvPicPr>
        <p:blipFill>
          <a:blip r:embed="rId2"/>
          <a:stretch>
            <a:fillRect/>
          </a:stretch>
        </p:blipFill>
        <p:spPr>
          <a:xfrm>
            <a:off x="3618050" y="3501006"/>
            <a:ext cx="5274310" cy="2808234"/>
          </a:xfrm>
          <a:prstGeom prst="rect">
            <a:avLst/>
          </a:prstGeom>
        </p:spPr>
      </p:pic>
    </p:spTree>
    <p:extLst>
      <p:ext uri="{BB962C8B-B14F-4D97-AF65-F5344CB8AC3E}">
        <p14:creationId xmlns:p14="http://schemas.microsoft.com/office/powerpoint/2010/main" val="230708482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5A74718-614D-468F-B61D-7DF6A49F91B6}" type="slidenum">
              <a:rPr lang="zh-CN" altLang="en-US" smtClean="0"/>
              <a:t>85</a:t>
            </a:fld>
            <a:endParaRPr lang="zh-CN" altLang="en-US"/>
          </a:p>
        </p:txBody>
      </p:sp>
      <p:sp>
        <p:nvSpPr>
          <p:cNvPr id="5" name="标题 1"/>
          <p:cNvSpPr>
            <a:spLocks noGrp="1"/>
          </p:cNvSpPr>
          <p:nvPr>
            <p:ph type="title"/>
          </p:nvPr>
        </p:nvSpPr>
        <p:spPr>
          <a:xfrm>
            <a:off x="2253342" y="0"/>
            <a:ext cx="9622972" cy="1003299"/>
          </a:xfrm>
        </p:spPr>
        <p:txBody>
          <a:bodyPr>
            <a:normAutofit/>
          </a:bodyPr>
          <a:lstStyle/>
          <a:p>
            <a:r>
              <a:rPr lang="zh-CN" altLang="en-US" sz="4000" b="1" dirty="0" smtClean="0">
                <a:solidFill>
                  <a:schemeClr val="bg1"/>
                </a:solidFill>
                <a:latin typeface="微软雅黑" panose="020B0503020204020204" pitchFamily="34" charset="-122"/>
                <a:ea typeface="微软雅黑" panose="020B0503020204020204" pitchFamily="34" charset="-122"/>
              </a:rPr>
              <a:t>系统管理</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graphicFrame>
        <p:nvGraphicFramePr>
          <p:cNvPr id="6" name="内容占位符 36"/>
          <p:cNvGraphicFramePr>
            <a:graphicFrameLocks noGrp="1"/>
          </p:cNvGraphicFramePr>
          <p:nvPr>
            <p:ph idx="1"/>
            <p:extLst>
              <p:ext uri="{D42A27DB-BD31-4B8C-83A1-F6EECF244321}">
                <p14:modId xmlns:p14="http://schemas.microsoft.com/office/powerpoint/2010/main" val="2935364557"/>
              </p:ext>
            </p:extLst>
          </p:nvPr>
        </p:nvGraphicFramePr>
        <p:xfrm>
          <a:off x="866335" y="1271806"/>
          <a:ext cx="10515600" cy="51289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7882406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5A74718-614D-468F-B61D-7DF6A49F91B6}" type="slidenum">
              <a:rPr lang="zh-CN" altLang="en-US" smtClean="0"/>
              <a:t>86</a:t>
            </a:fld>
            <a:endParaRPr lang="zh-CN" altLang="en-US"/>
          </a:p>
        </p:txBody>
      </p:sp>
      <p:sp>
        <p:nvSpPr>
          <p:cNvPr id="6" name="文本框 5"/>
          <p:cNvSpPr txBox="1"/>
          <p:nvPr/>
        </p:nvSpPr>
        <p:spPr>
          <a:xfrm>
            <a:off x="1883833" y="1384324"/>
            <a:ext cx="8647289" cy="4591000"/>
          </a:xfrm>
          <a:prstGeom prst="rect">
            <a:avLst/>
          </a:prstGeom>
          <a:noFill/>
        </p:spPr>
        <p:txBody>
          <a:bodyPr wrap="square" rtlCol="0">
            <a:spAutoFit/>
          </a:bodyPr>
          <a:lstStyle/>
          <a:p>
            <a:endParaRPr lang="en-US" altLang="zh-CN" sz="2400" b="1" dirty="0">
              <a:latin typeface="微软雅黑" panose="020B0503020204020204" pitchFamily="34" charset="-122"/>
              <a:ea typeface="微软雅黑" panose="020B0503020204020204" pitchFamily="34" charset="-122"/>
            </a:endParaRPr>
          </a:p>
          <a:p>
            <a:pPr>
              <a:spcBef>
                <a:spcPts val="1000"/>
              </a:spcBef>
            </a:pPr>
            <a:r>
              <a:rPr lang="zh-CN" altLang="en-US" sz="2400" b="1" dirty="0">
                <a:latin typeface="微软雅黑" panose="020B0503020204020204" pitchFamily="34" charset="-122"/>
                <a:ea typeface="微软雅黑" panose="020B0503020204020204" pitchFamily="34" charset="-122"/>
              </a:rPr>
              <a:t>角色管理：设置实际业务中需要的角色并授权。</a:t>
            </a:r>
          </a:p>
          <a:p>
            <a:pPr>
              <a:spcBef>
                <a:spcPts val="1000"/>
              </a:spcBef>
            </a:pPr>
            <a:r>
              <a:rPr lang="zh-CN" altLang="en-US" sz="2400" b="1" dirty="0">
                <a:solidFill>
                  <a:srgbClr val="FF0000"/>
                </a:solidFill>
                <a:latin typeface="微软雅黑" panose="020B0503020204020204" pitchFamily="34" charset="-122"/>
                <a:ea typeface="微软雅黑" panose="020B0503020204020204" pitchFamily="34" charset="-122"/>
              </a:rPr>
              <a:t>机构管理：对企业内部机构的划分。</a:t>
            </a:r>
            <a:endParaRPr lang="en-US" altLang="zh-CN" sz="2400" b="1" dirty="0">
              <a:solidFill>
                <a:srgbClr val="FF0000"/>
              </a:solidFill>
              <a:latin typeface="微软雅黑" panose="020B0503020204020204" pitchFamily="34" charset="-122"/>
              <a:ea typeface="微软雅黑" panose="020B0503020204020204" pitchFamily="34" charset="-122"/>
            </a:endParaRPr>
          </a:p>
          <a:p>
            <a:pPr>
              <a:spcBef>
                <a:spcPts val="1000"/>
              </a:spcBef>
            </a:pPr>
            <a:r>
              <a:rPr lang="zh-CN" altLang="en-US" sz="2400" b="1" dirty="0">
                <a:solidFill>
                  <a:srgbClr val="FF0000"/>
                </a:solidFill>
                <a:latin typeface="微软雅黑" panose="020B0503020204020204" pitchFamily="34" charset="-122"/>
                <a:ea typeface="微软雅黑" panose="020B0503020204020204" pitchFamily="34" charset="-122"/>
              </a:rPr>
              <a:t>用户管理：添加机构的用户信息。</a:t>
            </a:r>
            <a:endParaRPr lang="en-US" altLang="zh-CN" sz="2400" b="1" dirty="0">
              <a:solidFill>
                <a:srgbClr val="FF0000"/>
              </a:solidFill>
              <a:latin typeface="微软雅黑" panose="020B0503020204020204" pitchFamily="34" charset="-122"/>
              <a:ea typeface="微软雅黑" panose="020B0503020204020204" pitchFamily="34" charset="-122"/>
            </a:endParaRPr>
          </a:p>
          <a:p>
            <a:pPr>
              <a:spcBef>
                <a:spcPts val="1000"/>
              </a:spcBef>
            </a:pPr>
            <a:r>
              <a:rPr lang="zh-CN" altLang="en-US" sz="2400" b="1" dirty="0">
                <a:latin typeface="微软雅黑" panose="020B0503020204020204" pitchFamily="34" charset="-122"/>
                <a:ea typeface="微软雅黑" panose="020B0503020204020204" pitchFamily="34" charset="-122"/>
              </a:rPr>
              <a:t>系统功能菜单：进行系统功能菜单信息录入。</a:t>
            </a:r>
          </a:p>
          <a:p>
            <a:pPr>
              <a:spcBef>
                <a:spcPts val="1000"/>
              </a:spcBef>
            </a:pPr>
            <a:r>
              <a:rPr lang="zh-CN" altLang="en-US" sz="2400" b="1" dirty="0">
                <a:latin typeface="微软雅黑" panose="020B0503020204020204" pitchFamily="34" charset="-122"/>
                <a:ea typeface="微软雅黑" panose="020B0503020204020204" pitchFamily="34" charset="-122"/>
              </a:rPr>
              <a:t>数据字典管理：关联系统内部信息。</a:t>
            </a:r>
          </a:p>
          <a:p>
            <a:pPr>
              <a:spcBef>
                <a:spcPts val="1000"/>
              </a:spcBef>
            </a:pPr>
            <a:r>
              <a:rPr lang="zh-CN" altLang="en-US" sz="2400" b="1" dirty="0">
                <a:latin typeface="微软雅黑" panose="020B0503020204020204" pitchFamily="34" charset="-122"/>
                <a:ea typeface="微软雅黑" panose="020B0503020204020204" pitchFamily="34" charset="-122"/>
              </a:rPr>
              <a:t>交易类型管理：关联客商户开通申请页面中的开通交易类型。</a:t>
            </a:r>
          </a:p>
          <a:p>
            <a:pPr>
              <a:spcBef>
                <a:spcPts val="1000"/>
              </a:spcBef>
            </a:pPr>
            <a:r>
              <a:rPr lang="zh-CN" altLang="en-US" sz="2400" b="1" dirty="0">
                <a:latin typeface="微软雅黑" panose="020B0503020204020204" pitchFamily="34" charset="-122"/>
                <a:ea typeface="微软雅黑" panose="020B0503020204020204" pitchFamily="34" charset="-122"/>
              </a:rPr>
              <a:t>行业类型管理：配置商户扣率的地址，此处配置系统中需要选择商户的行业类型和商户类型</a:t>
            </a:r>
          </a:p>
          <a:p>
            <a:endParaRPr lang="zh-CN" altLang="en-US" dirty="0"/>
          </a:p>
        </p:txBody>
      </p:sp>
      <p:sp>
        <p:nvSpPr>
          <p:cNvPr id="7" name="标题 1"/>
          <p:cNvSpPr>
            <a:spLocks noGrp="1"/>
          </p:cNvSpPr>
          <p:nvPr>
            <p:ph type="title"/>
          </p:nvPr>
        </p:nvSpPr>
        <p:spPr>
          <a:xfrm>
            <a:off x="2298497" y="0"/>
            <a:ext cx="9622972" cy="1003299"/>
          </a:xfrm>
        </p:spPr>
        <p:txBody>
          <a:bodyPr>
            <a:normAutofit/>
          </a:bodyPr>
          <a:lstStyle/>
          <a:p>
            <a:r>
              <a:rPr lang="zh-CN" altLang="en-US" sz="4000" b="1" dirty="0" smtClean="0">
                <a:solidFill>
                  <a:schemeClr val="bg1"/>
                </a:solidFill>
                <a:latin typeface="微软雅黑" panose="020B0503020204020204" pitchFamily="34" charset="-122"/>
                <a:ea typeface="微软雅黑" panose="020B0503020204020204" pitchFamily="34" charset="-122"/>
              </a:rPr>
              <a:t>系统管理</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3634774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C5A74718-614D-468F-B61D-7DF6A49F91B6}" type="slidenum">
              <a:rPr lang="zh-CN" altLang="en-US" smtClean="0"/>
              <a:t>87</a:t>
            </a:fld>
            <a:endParaRPr lang="zh-CN" altLang="en-US"/>
          </a:p>
        </p:txBody>
      </p:sp>
      <p:sp>
        <p:nvSpPr>
          <p:cNvPr id="2" name="文本框 1"/>
          <p:cNvSpPr txBox="1"/>
          <p:nvPr/>
        </p:nvSpPr>
        <p:spPr>
          <a:xfrm>
            <a:off x="1111827" y="1506682"/>
            <a:ext cx="3948546" cy="584775"/>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附：</a:t>
            </a:r>
            <a:endParaRPr lang="zh-CN" altLang="en-US" sz="32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111827" y="2091457"/>
            <a:ext cx="9289474" cy="3447098"/>
          </a:xfrm>
          <a:prstGeom prst="rect">
            <a:avLst/>
          </a:prstGeom>
          <a:noFill/>
        </p:spPr>
        <p:txBody>
          <a:bodyPr wrap="square" rtlCol="0">
            <a:spAutoFit/>
          </a:bodyPr>
          <a:lstStyle/>
          <a:p>
            <a:pPr algn="ctr">
              <a:spcBef>
                <a:spcPts val="1000"/>
              </a:spcBef>
            </a:pPr>
            <a:r>
              <a:rPr lang="en-US" altLang="zh-CN" sz="2400" b="1" dirty="0">
                <a:latin typeface="微软雅黑" panose="020B0503020204020204" pitchFamily="34" charset="-122"/>
                <a:ea typeface="微软雅黑" panose="020B0503020204020204" pitchFamily="34" charset="-122"/>
              </a:rPr>
              <a:t>POS</a:t>
            </a:r>
            <a:r>
              <a:rPr lang="zh-CN" altLang="en-US" sz="2400" b="1" dirty="0">
                <a:latin typeface="微软雅黑" panose="020B0503020204020204" pitchFamily="34" charset="-122"/>
                <a:ea typeface="微软雅黑" panose="020B0503020204020204" pitchFamily="34" charset="-122"/>
              </a:rPr>
              <a:t>收单作业系统</a:t>
            </a:r>
            <a:endParaRPr lang="en-US" altLang="zh-CN" sz="2400" b="1" dirty="0">
              <a:latin typeface="微软雅黑" panose="020B0503020204020204" pitchFamily="34" charset="-122"/>
              <a:ea typeface="微软雅黑" panose="020B0503020204020204" pitchFamily="34" charset="-122"/>
            </a:endParaRPr>
          </a:p>
          <a:p>
            <a:pPr>
              <a:spcBef>
                <a:spcPts val="1000"/>
              </a:spcBef>
            </a:pPr>
            <a:r>
              <a:rPr lang="en-US" altLang="zh-CN" sz="2400" b="1" dirty="0" smtClean="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、风险</a:t>
            </a:r>
            <a:r>
              <a:rPr lang="zh-CN" altLang="en-US" sz="2400" b="1" dirty="0" smtClean="0">
                <a:latin typeface="微软雅黑" panose="020B0503020204020204" pitchFamily="34" charset="-122"/>
                <a:ea typeface="微软雅黑" panose="020B0503020204020204" pitchFamily="34" charset="-122"/>
              </a:rPr>
              <a:t>管理</a:t>
            </a:r>
            <a:endParaRPr lang="en-US" altLang="zh-CN" sz="2400" b="1" dirty="0">
              <a:latin typeface="微软雅黑" panose="020B0503020204020204" pitchFamily="34" charset="-122"/>
              <a:ea typeface="微软雅黑" panose="020B0503020204020204" pitchFamily="34" charset="-122"/>
            </a:endParaRPr>
          </a:p>
          <a:p>
            <a:pPr>
              <a:spcBef>
                <a:spcPts val="1000"/>
              </a:spcBef>
            </a:pPr>
            <a:r>
              <a:rPr lang="en-US" altLang="zh-CN" sz="2400" b="1" dirty="0" smtClean="0">
                <a:latin typeface="微软雅黑" panose="020B0503020204020204" pitchFamily="34" charset="-122"/>
                <a:ea typeface="微软雅黑" panose="020B0503020204020204" pitchFamily="34" charset="-122"/>
              </a:rPr>
              <a:t>《POS</a:t>
            </a:r>
            <a:r>
              <a:rPr lang="zh-CN" altLang="en-US" sz="2400" b="1" dirty="0">
                <a:latin typeface="微软雅黑" panose="020B0503020204020204" pitchFamily="34" charset="-122"/>
                <a:ea typeface="微软雅黑" panose="020B0503020204020204" pitchFamily="34" charset="-122"/>
              </a:rPr>
              <a:t>收单作业系统</a:t>
            </a:r>
            <a:r>
              <a:rPr lang="en-US" altLang="zh-CN" sz="2400" b="1" dirty="0">
                <a:latin typeface="微软雅黑" panose="020B0503020204020204" pitchFamily="34" charset="-122"/>
                <a:ea typeface="微软雅黑" panose="020B0503020204020204" pitchFamily="34" charset="-122"/>
              </a:rPr>
              <a:t>_</a:t>
            </a:r>
            <a:r>
              <a:rPr lang="zh-CN" altLang="en-US" sz="2400" b="1" dirty="0">
                <a:latin typeface="微软雅黑" panose="020B0503020204020204" pitchFamily="34" charset="-122"/>
                <a:ea typeface="微软雅黑" panose="020B0503020204020204" pitchFamily="34" charset="-122"/>
              </a:rPr>
              <a:t>用户使用手册</a:t>
            </a:r>
            <a:r>
              <a:rPr lang="en-US" altLang="zh-CN" sz="2400" b="1" dirty="0">
                <a:latin typeface="微软雅黑" panose="020B0503020204020204" pitchFamily="34" charset="-122"/>
                <a:ea typeface="微软雅黑" panose="020B0503020204020204" pitchFamily="34" charset="-122"/>
              </a:rPr>
              <a:t>_</a:t>
            </a:r>
            <a:r>
              <a:rPr lang="zh-CN" altLang="en-US" sz="2400" b="1" dirty="0">
                <a:latin typeface="微软雅黑" panose="020B0503020204020204" pitchFamily="34" charset="-122"/>
                <a:ea typeface="微软雅黑" panose="020B0503020204020204" pitchFamily="34" charset="-122"/>
              </a:rPr>
              <a:t>风险</a:t>
            </a:r>
            <a:r>
              <a:rPr lang="zh-CN" altLang="en-US" sz="2400" b="1" dirty="0" smtClean="0">
                <a:latin typeface="微软雅黑" panose="020B0503020204020204" pitchFamily="34" charset="-122"/>
                <a:ea typeface="微软雅黑" panose="020B0503020204020204" pitchFamily="34" charset="-122"/>
              </a:rPr>
              <a:t>管理员</a:t>
            </a:r>
            <a:r>
              <a:rPr lang="en-US" altLang="zh-CN" sz="2400" b="1" dirty="0" smtClean="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a:spcBef>
                <a:spcPts val="1000"/>
              </a:spcBef>
            </a:pP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、系统</a:t>
            </a:r>
            <a:r>
              <a:rPr lang="zh-CN" altLang="en-US" sz="2400" b="1" dirty="0" smtClean="0">
                <a:latin typeface="微软雅黑" panose="020B0503020204020204" pitchFamily="34" charset="-122"/>
                <a:ea typeface="微软雅黑" panose="020B0503020204020204" pitchFamily="34" charset="-122"/>
              </a:rPr>
              <a:t>管理</a:t>
            </a:r>
            <a:endParaRPr lang="en-US" altLang="zh-CN" sz="2400" b="1" dirty="0">
              <a:latin typeface="微软雅黑" panose="020B0503020204020204" pitchFamily="34" charset="-122"/>
              <a:ea typeface="微软雅黑" panose="020B0503020204020204" pitchFamily="34" charset="-122"/>
            </a:endParaRPr>
          </a:p>
          <a:p>
            <a:pPr>
              <a:spcBef>
                <a:spcPts val="1000"/>
              </a:spcBef>
            </a:pPr>
            <a:r>
              <a:rPr lang="en-US" altLang="zh-CN" sz="2400" b="1" dirty="0" smtClean="0">
                <a:latin typeface="微软雅黑" panose="020B0503020204020204" pitchFamily="34" charset="-122"/>
                <a:ea typeface="微软雅黑" panose="020B0503020204020204" pitchFamily="34" charset="-122"/>
              </a:rPr>
              <a:t>《POS</a:t>
            </a:r>
            <a:r>
              <a:rPr lang="zh-CN" altLang="en-US" sz="2400" b="1" dirty="0">
                <a:latin typeface="微软雅黑" panose="020B0503020204020204" pitchFamily="34" charset="-122"/>
                <a:ea typeface="微软雅黑" panose="020B0503020204020204" pitchFamily="34" charset="-122"/>
              </a:rPr>
              <a:t>收单作业系统</a:t>
            </a:r>
            <a:r>
              <a:rPr lang="en-US" altLang="zh-CN" sz="2400" b="1" dirty="0">
                <a:latin typeface="微软雅黑" panose="020B0503020204020204" pitchFamily="34" charset="-122"/>
                <a:ea typeface="微软雅黑" panose="020B0503020204020204" pitchFamily="34" charset="-122"/>
              </a:rPr>
              <a:t>_</a:t>
            </a:r>
            <a:r>
              <a:rPr lang="zh-CN" altLang="en-US" sz="2400" b="1" dirty="0">
                <a:latin typeface="微软雅黑" panose="020B0503020204020204" pitchFamily="34" charset="-122"/>
                <a:ea typeface="微软雅黑" panose="020B0503020204020204" pitchFamily="34" charset="-122"/>
              </a:rPr>
              <a:t>用户使用手册</a:t>
            </a:r>
            <a:r>
              <a:rPr lang="en-US" altLang="zh-CN" sz="2400" b="1" dirty="0">
                <a:latin typeface="微软雅黑" panose="020B0503020204020204" pitchFamily="34" charset="-122"/>
                <a:ea typeface="微软雅黑" panose="020B0503020204020204" pitchFamily="34" charset="-122"/>
              </a:rPr>
              <a:t>_</a:t>
            </a:r>
            <a:r>
              <a:rPr lang="zh-CN" altLang="en-US" sz="2400" b="1" dirty="0">
                <a:latin typeface="微软雅黑" panose="020B0503020204020204" pitchFamily="34" charset="-122"/>
                <a:ea typeface="微软雅黑" panose="020B0503020204020204" pitchFamily="34" charset="-122"/>
              </a:rPr>
              <a:t>系统</a:t>
            </a:r>
            <a:r>
              <a:rPr lang="zh-CN" altLang="en-US" sz="2400" b="1" dirty="0" smtClean="0">
                <a:latin typeface="微软雅黑" panose="020B0503020204020204" pitchFamily="34" charset="-122"/>
                <a:ea typeface="微软雅黑" panose="020B0503020204020204" pitchFamily="34" charset="-122"/>
              </a:rPr>
              <a:t>管理员</a:t>
            </a:r>
            <a:r>
              <a:rPr lang="en-US" altLang="zh-CN" sz="2400" b="1" dirty="0" smtClean="0">
                <a:latin typeface="微软雅黑" panose="020B0503020204020204" pitchFamily="34" charset="-122"/>
                <a:ea typeface="微软雅黑" panose="020B0503020204020204" pitchFamily="34" charset="-122"/>
              </a:rPr>
              <a:t>》</a:t>
            </a:r>
          </a:p>
          <a:p>
            <a:pPr>
              <a:spcBef>
                <a:spcPts val="1000"/>
              </a:spcBef>
            </a:pPr>
            <a:r>
              <a:rPr lang="en-US" altLang="zh-CN" sz="2400" b="1" dirty="0" smtClean="0">
                <a:latin typeface="微软雅黑" panose="020B0503020204020204" pitchFamily="34" charset="-122"/>
                <a:ea typeface="微软雅黑" panose="020B0503020204020204" pitchFamily="34" charset="-122"/>
              </a:rPr>
              <a:t>3</a:t>
            </a:r>
            <a:r>
              <a:rPr lang="zh-CN" altLang="en-US" sz="2400" b="1" dirty="0" smtClean="0">
                <a:latin typeface="微软雅黑" panose="020B0503020204020204" pitchFamily="34" charset="-122"/>
                <a:ea typeface="微软雅黑" panose="020B0503020204020204" pitchFamily="34" charset="-122"/>
              </a:rPr>
              <a:t>、手机端</a:t>
            </a:r>
            <a:endParaRPr lang="en-US" altLang="zh-CN" sz="2400" b="1" dirty="0" smtClean="0">
              <a:latin typeface="微软雅黑" panose="020B0503020204020204" pitchFamily="34" charset="-122"/>
              <a:ea typeface="微软雅黑" panose="020B0503020204020204" pitchFamily="34" charset="-122"/>
            </a:endParaRPr>
          </a:p>
          <a:p>
            <a:pPr>
              <a:spcBef>
                <a:spcPts val="1000"/>
              </a:spcBef>
            </a:pPr>
            <a:r>
              <a:rPr lang="en-US" altLang="zh-CN" sz="2400" b="1" dirty="0" smtClean="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POS</a:t>
            </a:r>
            <a:r>
              <a:rPr lang="zh-CN" altLang="en-US" sz="2400" b="1" dirty="0">
                <a:latin typeface="微软雅黑" panose="020B0503020204020204" pitchFamily="34" charset="-122"/>
                <a:ea typeface="微软雅黑" panose="020B0503020204020204" pitchFamily="34" charset="-122"/>
              </a:rPr>
              <a:t>收单作业系统</a:t>
            </a:r>
            <a:r>
              <a:rPr lang="en-US" altLang="zh-CN" sz="2400" b="1" dirty="0">
                <a:latin typeface="微软雅黑" panose="020B0503020204020204" pitchFamily="34" charset="-122"/>
                <a:ea typeface="微软雅黑" panose="020B0503020204020204" pitchFamily="34" charset="-122"/>
              </a:rPr>
              <a:t>_</a:t>
            </a:r>
            <a:r>
              <a:rPr lang="zh-CN" altLang="en-US" sz="2400" b="1" dirty="0">
                <a:latin typeface="微软雅黑" panose="020B0503020204020204" pitchFamily="34" charset="-122"/>
                <a:ea typeface="微软雅黑" panose="020B0503020204020204" pitchFamily="34" charset="-122"/>
              </a:rPr>
              <a:t>用户使用手册</a:t>
            </a:r>
            <a:r>
              <a:rPr lang="en-US" altLang="zh-CN" sz="2400" b="1" dirty="0">
                <a:latin typeface="微软雅黑" panose="020B0503020204020204" pitchFamily="34" charset="-122"/>
                <a:ea typeface="微软雅黑" panose="020B0503020204020204" pitchFamily="34" charset="-122"/>
              </a:rPr>
              <a:t>_</a:t>
            </a:r>
            <a:r>
              <a:rPr lang="zh-CN" altLang="en-US" sz="2400" b="1" dirty="0">
                <a:latin typeface="微软雅黑" panose="020B0503020204020204" pitchFamily="34" charset="-122"/>
                <a:ea typeface="微软雅黑" panose="020B0503020204020204" pitchFamily="34" charset="-122"/>
              </a:rPr>
              <a:t>手机端</a:t>
            </a:r>
            <a:r>
              <a:rPr lang="en-US" altLang="zh-CN" sz="2400" b="1" dirty="0" smtClean="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6050844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496931" y="2156906"/>
            <a:ext cx="5851282" cy="1446550"/>
          </a:xfrm>
          <a:prstGeom prst="rect">
            <a:avLst/>
          </a:prstGeom>
          <a:noFill/>
        </p:spPr>
        <p:txBody>
          <a:bodyPr wrap="none" lIns="91440" tIns="45720" rIns="91440" bIns="45720">
            <a:spAutoFit/>
          </a:bodyPr>
          <a:lstStyle/>
          <a:p>
            <a:pPr algn="ctr"/>
            <a:r>
              <a:rPr lang="zh-CN" altLang="en-US" sz="8800" i="1" dirty="0" smtClean="0">
                <a:ln w="0"/>
                <a:gradFill>
                  <a:gsLst>
                    <a:gs pos="21000">
                      <a:srgbClr val="53575C"/>
                    </a:gs>
                    <a:gs pos="88000">
                      <a:srgbClr val="C5C7CA"/>
                    </a:gs>
                  </a:gsLst>
                  <a:lin ang="5400000"/>
                </a:gradFill>
              </a:rPr>
              <a:t>谢谢！！！</a:t>
            </a:r>
            <a:endParaRPr lang="zh-CN" altLang="en-US" sz="8800" i="1" dirty="0">
              <a:ln w="0"/>
              <a:gradFill>
                <a:gsLst>
                  <a:gs pos="21000">
                    <a:srgbClr val="53575C"/>
                  </a:gs>
                  <a:gs pos="88000">
                    <a:srgbClr val="C5C7CA"/>
                  </a:gs>
                </a:gsLst>
                <a:lin ang="5400000"/>
              </a:gradFill>
            </a:endParaRPr>
          </a:p>
        </p:txBody>
      </p:sp>
      <p:sp>
        <p:nvSpPr>
          <p:cNvPr id="3" name="灯片编号占位符 2"/>
          <p:cNvSpPr>
            <a:spLocks noGrp="1"/>
          </p:cNvSpPr>
          <p:nvPr>
            <p:ph type="sldNum" sz="quarter" idx="12"/>
          </p:nvPr>
        </p:nvSpPr>
        <p:spPr/>
        <p:txBody>
          <a:bodyPr/>
          <a:lstStyle/>
          <a:p>
            <a:fld id="{C5A74718-614D-468F-B61D-7DF6A49F91B6}" type="slidenum">
              <a:rPr lang="zh-CN" altLang="en-US" smtClean="0"/>
              <a:t>88</a:t>
            </a:fld>
            <a:endParaRPr lang="zh-CN" altLang="en-US"/>
          </a:p>
        </p:txBody>
      </p:sp>
      <p:sp>
        <p:nvSpPr>
          <p:cNvPr id="7" name="矩形 6"/>
          <p:cNvSpPr/>
          <p:nvPr/>
        </p:nvSpPr>
        <p:spPr>
          <a:xfrm>
            <a:off x="3943246" y="4025795"/>
            <a:ext cx="4487126" cy="523220"/>
          </a:xfrm>
          <a:prstGeom prst="rect">
            <a:avLst/>
          </a:prstGeom>
          <a:noFill/>
        </p:spPr>
        <p:txBody>
          <a:bodyPr wrap="none" lIns="91440" tIns="45720" rIns="91440" bIns="45720">
            <a:spAutoFit/>
          </a:bodyPr>
          <a:lstStyle/>
          <a:p>
            <a:pPr algn="ctr"/>
            <a:r>
              <a:rPr lang="zh-CN" altLang="en-US" sz="28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技术支持</a:t>
            </a:r>
            <a:r>
              <a:rPr lang="en-US" altLang="zh-CN" sz="28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QQ</a:t>
            </a:r>
            <a:r>
              <a:rPr lang="zh-CN" altLang="en-US" sz="28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群：</a:t>
            </a:r>
            <a:r>
              <a:rPr lang="en-US" altLang="zh-CN" sz="28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422642742</a:t>
            </a:r>
          </a:p>
        </p:txBody>
      </p:sp>
    </p:spTree>
    <p:extLst>
      <p:ext uri="{BB962C8B-B14F-4D97-AF65-F5344CB8AC3E}">
        <p14:creationId xmlns:p14="http://schemas.microsoft.com/office/powerpoint/2010/main" val="30992578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a:graphicFrameLocks/>
          </p:cNvGraphicFramePr>
          <p:nvPr>
            <p:extLst>
              <p:ext uri="{D42A27DB-BD31-4B8C-83A1-F6EECF244321}">
                <p14:modId xmlns:p14="http://schemas.microsoft.com/office/powerpoint/2010/main" val="1429907848"/>
              </p:ext>
            </p:extLst>
          </p:nvPr>
        </p:nvGraphicFramePr>
        <p:xfrm>
          <a:off x="1237958" y="1069145"/>
          <a:ext cx="11169747" cy="48911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标题 1"/>
          <p:cNvSpPr>
            <a:spLocks noGrp="1"/>
          </p:cNvSpPr>
          <p:nvPr>
            <p:ph type="title"/>
          </p:nvPr>
        </p:nvSpPr>
        <p:spPr>
          <a:xfrm>
            <a:off x="2616590" y="0"/>
            <a:ext cx="10354994" cy="1069145"/>
          </a:xfrm>
        </p:spPr>
        <p:txBody>
          <a:bodyPr>
            <a:normAutofit/>
          </a:bodyPr>
          <a:lstStyle/>
          <a:p>
            <a:r>
              <a:rPr lang="zh-CN" altLang="en-US" sz="4000" b="1" dirty="0" smtClean="0">
                <a:solidFill>
                  <a:schemeClr val="bg1"/>
                </a:solidFill>
                <a:latin typeface="微软雅黑" panose="020B0503020204020204" pitchFamily="34" charset="-122"/>
                <a:ea typeface="微软雅黑" panose="020B0503020204020204" pitchFamily="34" charset="-122"/>
              </a:rPr>
              <a:t>商户开通</a:t>
            </a:r>
            <a:r>
              <a:rPr lang="en-US" altLang="zh-CN" sz="4000" b="1" dirty="0" smtClean="0">
                <a:solidFill>
                  <a:schemeClr val="bg1"/>
                </a:solidFill>
                <a:latin typeface="微软雅黑" panose="020B0503020204020204" pitchFamily="34" charset="-122"/>
                <a:ea typeface="微软雅黑" panose="020B0503020204020204" pitchFamily="34" charset="-122"/>
              </a:rPr>
              <a:t>-</a:t>
            </a:r>
            <a:r>
              <a:rPr lang="zh-CN" altLang="en-US" sz="4000" b="1" dirty="0" smtClean="0">
                <a:solidFill>
                  <a:schemeClr val="bg1"/>
                </a:solidFill>
                <a:latin typeface="微软雅黑" panose="020B0503020204020204" pitchFamily="34" charset="-122"/>
                <a:ea typeface="微软雅黑" panose="020B0503020204020204" pitchFamily="34" charset="-122"/>
              </a:rPr>
              <a:t>业务流程</a:t>
            </a:r>
            <a:endParaRPr lang="zh-CN" altLang="en-US" sz="4000" dirty="0">
              <a:latin typeface="微软雅黑" panose="020B0503020204020204" pitchFamily="34" charset="-122"/>
              <a:ea typeface="微软雅黑" panose="020B0503020204020204" pitchFamily="34" charset="-122"/>
            </a:endParaRPr>
          </a:p>
        </p:txBody>
      </p:sp>
      <p:graphicFrame>
        <p:nvGraphicFramePr>
          <p:cNvPr id="4" name="内容占位符 3"/>
          <p:cNvGraphicFramePr>
            <a:graphicFrameLocks noGrp="1"/>
          </p:cNvGraphicFramePr>
          <p:nvPr>
            <p:ph idx="1"/>
            <p:extLst>
              <p:ext uri="{D42A27DB-BD31-4B8C-83A1-F6EECF244321}">
                <p14:modId xmlns:p14="http://schemas.microsoft.com/office/powerpoint/2010/main" val="3782954130"/>
              </p:ext>
            </p:extLst>
          </p:nvPr>
        </p:nvGraphicFramePr>
        <p:xfrm>
          <a:off x="1372772" y="1477317"/>
          <a:ext cx="11062648" cy="481218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7" name="直接箭头连接符 6"/>
          <p:cNvCxnSpPr/>
          <p:nvPr/>
        </p:nvCxnSpPr>
        <p:spPr>
          <a:xfrm flipV="1">
            <a:off x="7427742" y="3727938"/>
            <a:ext cx="3348110" cy="109728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10" name="直接箭头连接符 9"/>
          <p:cNvCxnSpPr/>
          <p:nvPr/>
        </p:nvCxnSpPr>
        <p:spPr>
          <a:xfrm>
            <a:off x="9889588" y="2912012"/>
            <a:ext cx="886264" cy="815926"/>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12" name="圆角矩形 11"/>
          <p:cNvSpPr/>
          <p:nvPr/>
        </p:nvSpPr>
        <p:spPr>
          <a:xfrm>
            <a:off x="10775852" y="1772529"/>
            <a:ext cx="844062" cy="414996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b="1" dirty="0" smtClean="0"/>
              <a:t>POS</a:t>
            </a:r>
            <a:r>
              <a:rPr lang="zh-CN" altLang="en-US" b="1" dirty="0" smtClean="0"/>
              <a:t>服务人员生成装机任务</a:t>
            </a:r>
            <a:endParaRPr lang="zh-CN" altLang="en-US" b="1" dirty="0"/>
          </a:p>
        </p:txBody>
      </p:sp>
      <p:sp>
        <p:nvSpPr>
          <p:cNvPr id="14" name="文本框 13"/>
          <p:cNvSpPr txBox="1"/>
          <p:nvPr/>
        </p:nvSpPr>
        <p:spPr>
          <a:xfrm>
            <a:off x="1441940" y="3576654"/>
            <a:ext cx="4995788" cy="369332"/>
          </a:xfrm>
          <a:prstGeom prst="rect">
            <a:avLst/>
          </a:prstGeom>
          <a:noFill/>
        </p:spPr>
        <p:txBody>
          <a:bodyPr wrap="square" rtlCol="0">
            <a:spAutoFit/>
          </a:bodyPr>
          <a:lstStyle/>
          <a:p>
            <a:r>
              <a:rPr lang="zh-CN" altLang="en-US" b="1" dirty="0" smtClean="0">
                <a:solidFill>
                  <a:srgbClr val="C00000"/>
                </a:solidFill>
                <a:latin typeface="Microsoft YaHei UI" panose="020B0503020204020204" pitchFamily="34" charset="-122"/>
                <a:ea typeface="Microsoft YaHei UI" panose="020B0503020204020204" pitchFamily="34" charset="-122"/>
              </a:rPr>
              <a:t>标准费率和协议费率不同时需要经过主管领导</a:t>
            </a:r>
            <a:endParaRPr lang="zh-CN" altLang="en-US" b="1" dirty="0">
              <a:solidFill>
                <a:srgbClr val="C00000"/>
              </a:solidFill>
              <a:latin typeface="Microsoft YaHei UI" panose="020B0503020204020204" pitchFamily="34" charset="-122"/>
              <a:ea typeface="Microsoft YaHei UI" panose="020B0503020204020204" pitchFamily="34" charset="-122"/>
            </a:endParaRPr>
          </a:p>
        </p:txBody>
      </p:sp>
      <p:sp>
        <p:nvSpPr>
          <p:cNvPr id="15" name="文本框 14"/>
          <p:cNvSpPr txBox="1"/>
          <p:nvPr/>
        </p:nvSpPr>
        <p:spPr>
          <a:xfrm>
            <a:off x="1378488" y="5553166"/>
            <a:ext cx="7357403" cy="369332"/>
          </a:xfrm>
          <a:prstGeom prst="rect">
            <a:avLst/>
          </a:prstGeom>
          <a:noFill/>
        </p:spPr>
        <p:txBody>
          <a:bodyPr wrap="square" rtlCol="0">
            <a:spAutoFit/>
          </a:bodyPr>
          <a:lstStyle/>
          <a:p>
            <a:r>
              <a:rPr lang="zh-CN" altLang="en-US" b="1" dirty="0" smtClean="0">
                <a:solidFill>
                  <a:srgbClr val="C00000"/>
                </a:solidFill>
                <a:latin typeface="Microsoft YaHei UI" panose="020B0503020204020204" pitchFamily="34" charset="-122"/>
                <a:ea typeface="Microsoft YaHei UI" panose="020B0503020204020204" pitchFamily="34" charset="-122"/>
              </a:rPr>
              <a:t>标准费率和协议费率相同不需要经过主管领导</a:t>
            </a:r>
            <a:endParaRPr lang="zh-CN" altLang="en-US" b="1" dirty="0">
              <a:solidFill>
                <a:srgbClr val="C00000"/>
              </a:solidFill>
              <a:latin typeface="Microsoft YaHei UI" panose="020B0503020204020204" pitchFamily="34" charset="-122"/>
              <a:ea typeface="Microsoft YaHei UI" panose="020B0503020204020204" pitchFamily="34" charset="-122"/>
            </a:endParaRPr>
          </a:p>
        </p:txBody>
      </p:sp>
      <p:sp>
        <p:nvSpPr>
          <p:cNvPr id="41" name="手杖形箭头 40"/>
          <p:cNvSpPr/>
          <p:nvPr/>
        </p:nvSpPr>
        <p:spPr>
          <a:xfrm flipH="1">
            <a:off x="2349305" y="2250831"/>
            <a:ext cx="2067950" cy="351692"/>
          </a:xfrm>
          <a:custGeom>
            <a:avLst/>
            <a:gdLst>
              <a:gd name="connsiteX0" fmla="*/ 0 w 2067950"/>
              <a:gd name="connsiteY0" fmla="*/ 450167 h 450167"/>
              <a:gd name="connsiteX1" fmla="*/ 0 w 2067950"/>
              <a:gd name="connsiteY1" fmla="*/ 196948 h 450167"/>
              <a:gd name="connsiteX2" fmla="*/ 196948 w 2067950"/>
              <a:gd name="connsiteY2" fmla="*/ 0 h 450167"/>
              <a:gd name="connsiteX3" fmla="*/ 1814731 w 2067950"/>
              <a:gd name="connsiteY3" fmla="*/ 0 h 450167"/>
              <a:gd name="connsiteX4" fmla="*/ 2011679 w 2067950"/>
              <a:gd name="connsiteY4" fmla="*/ 196948 h 450167"/>
              <a:gd name="connsiteX5" fmla="*/ 2011679 w 2067950"/>
              <a:gd name="connsiteY5" fmla="*/ 225084 h 450167"/>
              <a:gd name="connsiteX6" fmla="*/ 2067950 w 2067950"/>
              <a:gd name="connsiteY6" fmla="*/ 225084 h 450167"/>
              <a:gd name="connsiteX7" fmla="*/ 1955408 w 2067950"/>
              <a:gd name="connsiteY7" fmla="*/ 337625 h 450167"/>
              <a:gd name="connsiteX8" fmla="*/ 1842867 w 2067950"/>
              <a:gd name="connsiteY8" fmla="*/ 225084 h 450167"/>
              <a:gd name="connsiteX9" fmla="*/ 1899137 w 2067950"/>
              <a:gd name="connsiteY9" fmla="*/ 225084 h 450167"/>
              <a:gd name="connsiteX10" fmla="*/ 1899137 w 2067950"/>
              <a:gd name="connsiteY10" fmla="*/ 196948 h 450167"/>
              <a:gd name="connsiteX11" fmla="*/ 1814731 w 2067950"/>
              <a:gd name="connsiteY11" fmla="*/ 112542 h 450167"/>
              <a:gd name="connsiteX12" fmla="*/ 196948 w 2067950"/>
              <a:gd name="connsiteY12" fmla="*/ 112542 h 450167"/>
              <a:gd name="connsiteX13" fmla="*/ 112542 w 2067950"/>
              <a:gd name="connsiteY13" fmla="*/ 196948 h 450167"/>
              <a:gd name="connsiteX14" fmla="*/ 112542 w 2067950"/>
              <a:gd name="connsiteY14" fmla="*/ 450167 h 450167"/>
              <a:gd name="connsiteX15" fmla="*/ 0 w 2067950"/>
              <a:gd name="connsiteY15" fmla="*/ 450167 h 450167"/>
              <a:gd name="connsiteX0" fmla="*/ 0 w 2067950"/>
              <a:gd name="connsiteY0" fmla="*/ 450167 h 520505"/>
              <a:gd name="connsiteX1" fmla="*/ 0 w 2067950"/>
              <a:gd name="connsiteY1" fmla="*/ 196948 h 520505"/>
              <a:gd name="connsiteX2" fmla="*/ 196948 w 2067950"/>
              <a:gd name="connsiteY2" fmla="*/ 0 h 520505"/>
              <a:gd name="connsiteX3" fmla="*/ 1814731 w 2067950"/>
              <a:gd name="connsiteY3" fmla="*/ 0 h 520505"/>
              <a:gd name="connsiteX4" fmla="*/ 2011679 w 2067950"/>
              <a:gd name="connsiteY4" fmla="*/ 196948 h 520505"/>
              <a:gd name="connsiteX5" fmla="*/ 2011679 w 2067950"/>
              <a:gd name="connsiteY5" fmla="*/ 225084 h 520505"/>
              <a:gd name="connsiteX6" fmla="*/ 2067950 w 2067950"/>
              <a:gd name="connsiteY6" fmla="*/ 225084 h 520505"/>
              <a:gd name="connsiteX7" fmla="*/ 1955408 w 2067950"/>
              <a:gd name="connsiteY7" fmla="*/ 520505 h 520505"/>
              <a:gd name="connsiteX8" fmla="*/ 1842867 w 2067950"/>
              <a:gd name="connsiteY8" fmla="*/ 225084 h 520505"/>
              <a:gd name="connsiteX9" fmla="*/ 1899137 w 2067950"/>
              <a:gd name="connsiteY9" fmla="*/ 225084 h 520505"/>
              <a:gd name="connsiteX10" fmla="*/ 1899137 w 2067950"/>
              <a:gd name="connsiteY10" fmla="*/ 196948 h 520505"/>
              <a:gd name="connsiteX11" fmla="*/ 1814731 w 2067950"/>
              <a:gd name="connsiteY11" fmla="*/ 112542 h 520505"/>
              <a:gd name="connsiteX12" fmla="*/ 196948 w 2067950"/>
              <a:gd name="connsiteY12" fmla="*/ 112542 h 520505"/>
              <a:gd name="connsiteX13" fmla="*/ 112542 w 2067950"/>
              <a:gd name="connsiteY13" fmla="*/ 196948 h 520505"/>
              <a:gd name="connsiteX14" fmla="*/ 112542 w 2067950"/>
              <a:gd name="connsiteY14" fmla="*/ 450167 h 520505"/>
              <a:gd name="connsiteX15" fmla="*/ 0 w 2067950"/>
              <a:gd name="connsiteY15" fmla="*/ 450167 h 520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67950" h="520505">
                <a:moveTo>
                  <a:pt x="0" y="450167"/>
                </a:moveTo>
                <a:lnTo>
                  <a:pt x="0" y="196948"/>
                </a:lnTo>
                <a:cubicBezTo>
                  <a:pt x="0" y="88177"/>
                  <a:pt x="88177" y="0"/>
                  <a:pt x="196948" y="0"/>
                </a:cubicBezTo>
                <a:lnTo>
                  <a:pt x="1814731" y="0"/>
                </a:lnTo>
                <a:cubicBezTo>
                  <a:pt x="1923502" y="0"/>
                  <a:pt x="2011679" y="88177"/>
                  <a:pt x="2011679" y="196948"/>
                </a:cubicBezTo>
                <a:lnTo>
                  <a:pt x="2011679" y="225084"/>
                </a:lnTo>
                <a:lnTo>
                  <a:pt x="2067950" y="225084"/>
                </a:lnTo>
                <a:lnTo>
                  <a:pt x="1955408" y="520505"/>
                </a:lnTo>
                <a:lnTo>
                  <a:pt x="1842867" y="225084"/>
                </a:lnTo>
                <a:lnTo>
                  <a:pt x="1899137" y="225084"/>
                </a:lnTo>
                <a:lnTo>
                  <a:pt x="1899137" y="196948"/>
                </a:lnTo>
                <a:cubicBezTo>
                  <a:pt x="1899137" y="150332"/>
                  <a:pt x="1861347" y="112542"/>
                  <a:pt x="1814731" y="112542"/>
                </a:cubicBezTo>
                <a:lnTo>
                  <a:pt x="196948" y="112542"/>
                </a:lnTo>
                <a:cubicBezTo>
                  <a:pt x="150332" y="112542"/>
                  <a:pt x="112542" y="150332"/>
                  <a:pt x="112542" y="196948"/>
                </a:cubicBezTo>
                <a:lnTo>
                  <a:pt x="112542" y="450167"/>
                </a:lnTo>
                <a:lnTo>
                  <a:pt x="0" y="450167"/>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0"/>
              <a:gradFill>
                <a:gsLst>
                  <a:gs pos="21000">
                    <a:srgbClr val="53575C"/>
                  </a:gs>
                  <a:gs pos="88000">
                    <a:srgbClr val="C5C7CA"/>
                  </a:gs>
                </a:gsLst>
                <a:lin ang="5400000"/>
              </a:gradFill>
            </a:endParaRPr>
          </a:p>
        </p:txBody>
      </p:sp>
      <p:sp>
        <p:nvSpPr>
          <p:cNvPr id="42" name="手杖形箭头 40"/>
          <p:cNvSpPr/>
          <p:nvPr/>
        </p:nvSpPr>
        <p:spPr>
          <a:xfrm flipH="1">
            <a:off x="4696265" y="2250831"/>
            <a:ext cx="2067950" cy="325286"/>
          </a:xfrm>
          <a:custGeom>
            <a:avLst/>
            <a:gdLst>
              <a:gd name="connsiteX0" fmla="*/ 0 w 2067950"/>
              <a:gd name="connsiteY0" fmla="*/ 450167 h 450167"/>
              <a:gd name="connsiteX1" fmla="*/ 0 w 2067950"/>
              <a:gd name="connsiteY1" fmla="*/ 196948 h 450167"/>
              <a:gd name="connsiteX2" fmla="*/ 196948 w 2067950"/>
              <a:gd name="connsiteY2" fmla="*/ 0 h 450167"/>
              <a:gd name="connsiteX3" fmla="*/ 1814731 w 2067950"/>
              <a:gd name="connsiteY3" fmla="*/ 0 h 450167"/>
              <a:gd name="connsiteX4" fmla="*/ 2011679 w 2067950"/>
              <a:gd name="connsiteY4" fmla="*/ 196948 h 450167"/>
              <a:gd name="connsiteX5" fmla="*/ 2011679 w 2067950"/>
              <a:gd name="connsiteY5" fmla="*/ 225084 h 450167"/>
              <a:gd name="connsiteX6" fmla="*/ 2067950 w 2067950"/>
              <a:gd name="connsiteY6" fmla="*/ 225084 h 450167"/>
              <a:gd name="connsiteX7" fmla="*/ 1955408 w 2067950"/>
              <a:gd name="connsiteY7" fmla="*/ 337625 h 450167"/>
              <a:gd name="connsiteX8" fmla="*/ 1842867 w 2067950"/>
              <a:gd name="connsiteY8" fmla="*/ 225084 h 450167"/>
              <a:gd name="connsiteX9" fmla="*/ 1899137 w 2067950"/>
              <a:gd name="connsiteY9" fmla="*/ 225084 h 450167"/>
              <a:gd name="connsiteX10" fmla="*/ 1899137 w 2067950"/>
              <a:gd name="connsiteY10" fmla="*/ 196948 h 450167"/>
              <a:gd name="connsiteX11" fmla="*/ 1814731 w 2067950"/>
              <a:gd name="connsiteY11" fmla="*/ 112542 h 450167"/>
              <a:gd name="connsiteX12" fmla="*/ 196948 w 2067950"/>
              <a:gd name="connsiteY12" fmla="*/ 112542 h 450167"/>
              <a:gd name="connsiteX13" fmla="*/ 112542 w 2067950"/>
              <a:gd name="connsiteY13" fmla="*/ 196948 h 450167"/>
              <a:gd name="connsiteX14" fmla="*/ 112542 w 2067950"/>
              <a:gd name="connsiteY14" fmla="*/ 450167 h 450167"/>
              <a:gd name="connsiteX15" fmla="*/ 0 w 2067950"/>
              <a:gd name="connsiteY15" fmla="*/ 450167 h 450167"/>
              <a:gd name="connsiteX0" fmla="*/ 0 w 2067950"/>
              <a:gd name="connsiteY0" fmla="*/ 450167 h 520505"/>
              <a:gd name="connsiteX1" fmla="*/ 0 w 2067950"/>
              <a:gd name="connsiteY1" fmla="*/ 196948 h 520505"/>
              <a:gd name="connsiteX2" fmla="*/ 196948 w 2067950"/>
              <a:gd name="connsiteY2" fmla="*/ 0 h 520505"/>
              <a:gd name="connsiteX3" fmla="*/ 1814731 w 2067950"/>
              <a:gd name="connsiteY3" fmla="*/ 0 h 520505"/>
              <a:gd name="connsiteX4" fmla="*/ 2011679 w 2067950"/>
              <a:gd name="connsiteY4" fmla="*/ 196948 h 520505"/>
              <a:gd name="connsiteX5" fmla="*/ 2011679 w 2067950"/>
              <a:gd name="connsiteY5" fmla="*/ 225084 h 520505"/>
              <a:gd name="connsiteX6" fmla="*/ 2067950 w 2067950"/>
              <a:gd name="connsiteY6" fmla="*/ 225084 h 520505"/>
              <a:gd name="connsiteX7" fmla="*/ 1955408 w 2067950"/>
              <a:gd name="connsiteY7" fmla="*/ 520505 h 520505"/>
              <a:gd name="connsiteX8" fmla="*/ 1842867 w 2067950"/>
              <a:gd name="connsiteY8" fmla="*/ 225084 h 520505"/>
              <a:gd name="connsiteX9" fmla="*/ 1899137 w 2067950"/>
              <a:gd name="connsiteY9" fmla="*/ 225084 h 520505"/>
              <a:gd name="connsiteX10" fmla="*/ 1899137 w 2067950"/>
              <a:gd name="connsiteY10" fmla="*/ 196948 h 520505"/>
              <a:gd name="connsiteX11" fmla="*/ 1814731 w 2067950"/>
              <a:gd name="connsiteY11" fmla="*/ 112542 h 520505"/>
              <a:gd name="connsiteX12" fmla="*/ 196948 w 2067950"/>
              <a:gd name="connsiteY12" fmla="*/ 112542 h 520505"/>
              <a:gd name="connsiteX13" fmla="*/ 112542 w 2067950"/>
              <a:gd name="connsiteY13" fmla="*/ 196948 h 520505"/>
              <a:gd name="connsiteX14" fmla="*/ 112542 w 2067950"/>
              <a:gd name="connsiteY14" fmla="*/ 450167 h 520505"/>
              <a:gd name="connsiteX15" fmla="*/ 0 w 2067950"/>
              <a:gd name="connsiteY15" fmla="*/ 450167 h 520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67950" h="520505">
                <a:moveTo>
                  <a:pt x="0" y="450167"/>
                </a:moveTo>
                <a:lnTo>
                  <a:pt x="0" y="196948"/>
                </a:lnTo>
                <a:cubicBezTo>
                  <a:pt x="0" y="88177"/>
                  <a:pt x="88177" y="0"/>
                  <a:pt x="196948" y="0"/>
                </a:cubicBezTo>
                <a:lnTo>
                  <a:pt x="1814731" y="0"/>
                </a:lnTo>
                <a:cubicBezTo>
                  <a:pt x="1923502" y="0"/>
                  <a:pt x="2011679" y="88177"/>
                  <a:pt x="2011679" y="196948"/>
                </a:cubicBezTo>
                <a:lnTo>
                  <a:pt x="2011679" y="225084"/>
                </a:lnTo>
                <a:lnTo>
                  <a:pt x="2067950" y="225084"/>
                </a:lnTo>
                <a:lnTo>
                  <a:pt x="1955408" y="520505"/>
                </a:lnTo>
                <a:lnTo>
                  <a:pt x="1842867" y="225084"/>
                </a:lnTo>
                <a:lnTo>
                  <a:pt x="1899137" y="225084"/>
                </a:lnTo>
                <a:lnTo>
                  <a:pt x="1899137" y="196948"/>
                </a:lnTo>
                <a:cubicBezTo>
                  <a:pt x="1899137" y="150332"/>
                  <a:pt x="1861347" y="112542"/>
                  <a:pt x="1814731" y="112542"/>
                </a:cubicBezTo>
                <a:lnTo>
                  <a:pt x="196948" y="112542"/>
                </a:lnTo>
                <a:cubicBezTo>
                  <a:pt x="150332" y="112542"/>
                  <a:pt x="112542" y="150332"/>
                  <a:pt x="112542" y="196948"/>
                </a:cubicBezTo>
                <a:lnTo>
                  <a:pt x="112542" y="450167"/>
                </a:lnTo>
                <a:lnTo>
                  <a:pt x="0" y="450167"/>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手杖形箭头 40"/>
          <p:cNvSpPr/>
          <p:nvPr/>
        </p:nvSpPr>
        <p:spPr>
          <a:xfrm flipH="1">
            <a:off x="7033847" y="2250831"/>
            <a:ext cx="2067950" cy="312950"/>
          </a:xfrm>
          <a:custGeom>
            <a:avLst/>
            <a:gdLst>
              <a:gd name="connsiteX0" fmla="*/ 0 w 2067950"/>
              <a:gd name="connsiteY0" fmla="*/ 450167 h 450167"/>
              <a:gd name="connsiteX1" fmla="*/ 0 w 2067950"/>
              <a:gd name="connsiteY1" fmla="*/ 196948 h 450167"/>
              <a:gd name="connsiteX2" fmla="*/ 196948 w 2067950"/>
              <a:gd name="connsiteY2" fmla="*/ 0 h 450167"/>
              <a:gd name="connsiteX3" fmla="*/ 1814731 w 2067950"/>
              <a:gd name="connsiteY3" fmla="*/ 0 h 450167"/>
              <a:gd name="connsiteX4" fmla="*/ 2011679 w 2067950"/>
              <a:gd name="connsiteY4" fmla="*/ 196948 h 450167"/>
              <a:gd name="connsiteX5" fmla="*/ 2011679 w 2067950"/>
              <a:gd name="connsiteY5" fmla="*/ 225084 h 450167"/>
              <a:gd name="connsiteX6" fmla="*/ 2067950 w 2067950"/>
              <a:gd name="connsiteY6" fmla="*/ 225084 h 450167"/>
              <a:gd name="connsiteX7" fmla="*/ 1955408 w 2067950"/>
              <a:gd name="connsiteY7" fmla="*/ 337625 h 450167"/>
              <a:gd name="connsiteX8" fmla="*/ 1842867 w 2067950"/>
              <a:gd name="connsiteY8" fmla="*/ 225084 h 450167"/>
              <a:gd name="connsiteX9" fmla="*/ 1899137 w 2067950"/>
              <a:gd name="connsiteY9" fmla="*/ 225084 h 450167"/>
              <a:gd name="connsiteX10" fmla="*/ 1899137 w 2067950"/>
              <a:gd name="connsiteY10" fmla="*/ 196948 h 450167"/>
              <a:gd name="connsiteX11" fmla="*/ 1814731 w 2067950"/>
              <a:gd name="connsiteY11" fmla="*/ 112542 h 450167"/>
              <a:gd name="connsiteX12" fmla="*/ 196948 w 2067950"/>
              <a:gd name="connsiteY12" fmla="*/ 112542 h 450167"/>
              <a:gd name="connsiteX13" fmla="*/ 112542 w 2067950"/>
              <a:gd name="connsiteY13" fmla="*/ 196948 h 450167"/>
              <a:gd name="connsiteX14" fmla="*/ 112542 w 2067950"/>
              <a:gd name="connsiteY14" fmla="*/ 450167 h 450167"/>
              <a:gd name="connsiteX15" fmla="*/ 0 w 2067950"/>
              <a:gd name="connsiteY15" fmla="*/ 450167 h 450167"/>
              <a:gd name="connsiteX0" fmla="*/ 0 w 2067950"/>
              <a:gd name="connsiteY0" fmla="*/ 450167 h 520505"/>
              <a:gd name="connsiteX1" fmla="*/ 0 w 2067950"/>
              <a:gd name="connsiteY1" fmla="*/ 196948 h 520505"/>
              <a:gd name="connsiteX2" fmla="*/ 196948 w 2067950"/>
              <a:gd name="connsiteY2" fmla="*/ 0 h 520505"/>
              <a:gd name="connsiteX3" fmla="*/ 1814731 w 2067950"/>
              <a:gd name="connsiteY3" fmla="*/ 0 h 520505"/>
              <a:gd name="connsiteX4" fmla="*/ 2011679 w 2067950"/>
              <a:gd name="connsiteY4" fmla="*/ 196948 h 520505"/>
              <a:gd name="connsiteX5" fmla="*/ 2011679 w 2067950"/>
              <a:gd name="connsiteY5" fmla="*/ 225084 h 520505"/>
              <a:gd name="connsiteX6" fmla="*/ 2067950 w 2067950"/>
              <a:gd name="connsiteY6" fmla="*/ 225084 h 520505"/>
              <a:gd name="connsiteX7" fmla="*/ 1955408 w 2067950"/>
              <a:gd name="connsiteY7" fmla="*/ 520505 h 520505"/>
              <a:gd name="connsiteX8" fmla="*/ 1842867 w 2067950"/>
              <a:gd name="connsiteY8" fmla="*/ 225084 h 520505"/>
              <a:gd name="connsiteX9" fmla="*/ 1899137 w 2067950"/>
              <a:gd name="connsiteY9" fmla="*/ 225084 h 520505"/>
              <a:gd name="connsiteX10" fmla="*/ 1899137 w 2067950"/>
              <a:gd name="connsiteY10" fmla="*/ 196948 h 520505"/>
              <a:gd name="connsiteX11" fmla="*/ 1814731 w 2067950"/>
              <a:gd name="connsiteY11" fmla="*/ 112542 h 520505"/>
              <a:gd name="connsiteX12" fmla="*/ 196948 w 2067950"/>
              <a:gd name="connsiteY12" fmla="*/ 112542 h 520505"/>
              <a:gd name="connsiteX13" fmla="*/ 112542 w 2067950"/>
              <a:gd name="connsiteY13" fmla="*/ 196948 h 520505"/>
              <a:gd name="connsiteX14" fmla="*/ 112542 w 2067950"/>
              <a:gd name="connsiteY14" fmla="*/ 450167 h 520505"/>
              <a:gd name="connsiteX15" fmla="*/ 0 w 2067950"/>
              <a:gd name="connsiteY15" fmla="*/ 450167 h 520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67950" h="520505">
                <a:moveTo>
                  <a:pt x="0" y="450167"/>
                </a:moveTo>
                <a:lnTo>
                  <a:pt x="0" y="196948"/>
                </a:lnTo>
                <a:cubicBezTo>
                  <a:pt x="0" y="88177"/>
                  <a:pt x="88177" y="0"/>
                  <a:pt x="196948" y="0"/>
                </a:cubicBezTo>
                <a:lnTo>
                  <a:pt x="1814731" y="0"/>
                </a:lnTo>
                <a:cubicBezTo>
                  <a:pt x="1923502" y="0"/>
                  <a:pt x="2011679" y="88177"/>
                  <a:pt x="2011679" y="196948"/>
                </a:cubicBezTo>
                <a:lnTo>
                  <a:pt x="2011679" y="225084"/>
                </a:lnTo>
                <a:lnTo>
                  <a:pt x="2067950" y="225084"/>
                </a:lnTo>
                <a:lnTo>
                  <a:pt x="1955408" y="520505"/>
                </a:lnTo>
                <a:lnTo>
                  <a:pt x="1842867" y="225084"/>
                </a:lnTo>
                <a:lnTo>
                  <a:pt x="1899137" y="225084"/>
                </a:lnTo>
                <a:lnTo>
                  <a:pt x="1899137" y="196948"/>
                </a:lnTo>
                <a:cubicBezTo>
                  <a:pt x="1899137" y="150332"/>
                  <a:pt x="1861347" y="112542"/>
                  <a:pt x="1814731" y="112542"/>
                </a:cubicBezTo>
                <a:lnTo>
                  <a:pt x="196948" y="112542"/>
                </a:lnTo>
                <a:cubicBezTo>
                  <a:pt x="150332" y="112542"/>
                  <a:pt x="112542" y="150332"/>
                  <a:pt x="112542" y="196948"/>
                </a:cubicBezTo>
                <a:lnTo>
                  <a:pt x="112542" y="450167"/>
                </a:lnTo>
                <a:lnTo>
                  <a:pt x="0" y="450167"/>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手杖形箭头 40"/>
          <p:cNvSpPr/>
          <p:nvPr/>
        </p:nvSpPr>
        <p:spPr>
          <a:xfrm flipH="1">
            <a:off x="2366891" y="4209703"/>
            <a:ext cx="2067950" cy="327127"/>
          </a:xfrm>
          <a:custGeom>
            <a:avLst/>
            <a:gdLst>
              <a:gd name="connsiteX0" fmla="*/ 0 w 2067950"/>
              <a:gd name="connsiteY0" fmla="*/ 450167 h 450167"/>
              <a:gd name="connsiteX1" fmla="*/ 0 w 2067950"/>
              <a:gd name="connsiteY1" fmla="*/ 196948 h 450167"/>
              <a:gd name="connsiteX2" fmla="*/ 196948 w 2067950"/>
              <a:gd name="connsiteY2" fmla="*/ 0 h 450167"/>
              <a:gd name="connsiteX3" fmla="*/ 1814731 w 2067950"/>
              <a:gd name="connsiteY3" fmla="*/ 0 h 450167"/>
              <a:gd name="connsiteX4" fmla="*/ 2011679 w 2067950"/>
              <a:gd name="connsiteY4" fmla="*/ 196948 h 450167"/>
              <a:gd name="connsiteX5" fmla="*/ 2011679 w 2067950"/>
              <a:gd name="connsiteY5" fmla="*/ 225084 h 450167"/>
              <a:gd name="connsiteX6" fmla="*/ 2067950 w 2067950"/>
              <a:gd name="connsiteY6" fmla="*/ 225084 h 450167"/>
              <a:gd name="connsiteX7" fmla="*/ 1955408 w 2067950"/>
              <a:gd name="connsiteY7" fmla="*/ 337625 h 450167"/>
              <a:gd name="connsiteX8" fmla="*/ 1842867 w 2067950"/>
              <a:gd name="connsiteY8" fmla="*/ 225084 h 450167"/>
              <a:gd name="connsiteX9" fmla="*/ 1899137 w 2067950"/>
              <a:gd name="connsiteY9" fmla="*/ 225084 h 450167"/>
              <a:gd name="connsiteX10" fmla="*/ 1899137 w 2067950"/>
              <a:gd name="connsiteY10" fmla="*/ 196948 h 450167"/>
              <a:gd name="connsiteX11" fmla="*/ 1814731 w 2067950"/>
              <a:gd name="connsiteY11" fmla="*/ 112542 h 450167"/>
              <a:gd name="connsiteX12" fmla="*/ 196948 w 2067950"/>
              <a:gd name="connsiteY12" fmla="*/ 112542 h 450167"/>
              <a:gd name="connsiteX13" fmla="*/ 112542 w 2067950"/>
              <a:gd name="connsiteY13" fmla="*/ 196948 h 450167"/>
              <a:gd name="connsiteX14" fmla="*/ 112542 w 2067950"/>
              <a:gd name="connsiteY14" fmla="*/ 450167 h 450167"/>
              <a:gd name="connsiteX15" fmla="*/ 0 w 2067950"/>
              <a:gd name="connsiteY15" fmla="*/ 450167 h 450167"/>
              <a:gd name="connsiteX0" fmla="*/ 0 w 2067950"/>
              <a:gd name="connsiteY0" fmla="*/ 450167 h 520505"/>
              <a:gd name="connsiteX1" fmla="*/ 0 w 2067950"/>
              <a:gd name="connsiteY1" fmla="*/ 196948 h 520505"/>
              <a:gd name="connsiteX2" fmla="*/ 196948 w 2067950"/>
              <a:gd name="connsiteY2" fmla="*/ 0 h 520505"/>
              <a:gd name="connsiteX3" fmla="*/ 1814731 w 2067950"/>
              <a:gd name="connsiteY3" fmla="*/ 0 h 520505"/>
              <a:gd name="connsiteX4" fmla="*/ 2011679 w 2067950"/>
              <a:gd name="connsiteY4" fmla="*/ 196948 h 520505"/>
              <a:gd name="connsiteX5" fmla="*/ 2011679 w 2067950"/>
              <a:gd name="connsiteY5" fmla="*/ 225084 h 520505"/>
              <a:gd name="connsiteX6" fmla="*/ 2067950 w 2067950"/>
              <a:gd name="connsiteY6" fmla="*/ 225084 h 520505"/>
              <a:gd name="connsiteX7" fmla="*/ 1955408 w 2067950"/>
              <a:gd name="connsiteY7" fmla="*/ 520505 h 520505"/>
              <a:gd name="connsiteX8" fmla="*/ 1842867 w 2067950"/>
              <a:gd name="connsiteY8" fmla="*/ 225084 h 520505"/>
              <a:gd name="connsiteX9" fmla="*/ 1899137 w 2067950"/>
              <a:gd name="connsiteY9" fmla="*/ 225084 h 520505"/>
              <a:gd name="connsiteX10" fmla="*/ 1899137 w 2067950"/>
              <a:gd name="connsiteY10" fmla="*/ 196948 h 520505"/>
              <a:gd name="connsiteX11" fmla="*/ 1814731 w 2067950"/>
              <a:gd name="connsiteY11" fmla="*/ 112542 h 520505"/>
              <a:gd name="connsiteX12" fmla="*/ 196948 w 2067950"/>
              <a:gd name="connsiteY12" fmla="*/ 112542 h 520505"/>
              <a:gd name="connsiteX13" fmla="*/ 112542 w 2067950"/>
              <a:gd name="connsiteY13" fmla="*/ 196948 h 520505"/>
              <a:gd name="connsiteX14" fmla="*/ 112542 w 2067950"/>
              <a:gd name="connsiteY14" fmla="*/ 450167 h 520505"/>
              <a:gd name="connsiteX15" fmla="*/ 0 w 2067950"/>
              <a:gd name="connsiteY15" fmla="*/ 450167 h 520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67950" h="520505">
                <a:moveTo>
                  <a:pt x="0" y="450167"/>
                </a:moveTo>
                <a:lnTo>
                  <a:pt x="0" y="196948"/>
                </a:lnTo>
                <a:cubicBezTo>
                  <a:pt x="0" y="88177"/>
                  <a:pt x="88177" y="0"/>
                  <a:pt x="196948" y="0"/>
                </a:cubicBezTo>
                <a:lnTo>
                  <a:pt x="1814731" y="0"/>
                </a:lnTo>
                <a:cubicBezTo>
                  <a:pt x="1923502" y="0"/>
                  <a:pt x="2011679" y="88177"/>
                  <a:pt x="2011679" y="196948"/>
                </a:cubicBezTo>
                <a:lnTo>
                  <a:pt x="2011679" y="225084"/>
                </a:lnTo>
                <a:lnTo>
                  <a:pt x="2067950" y="225084"/>
                </a:lnTo>
                <a:lnTo>
                  <a:pt x="1955408" y="520505"/>
                </a:lnTo>
                <a:lnTo>
                  <a:pt x="1842867" y="225084"/>
                </a:lnTo>
                <a:lnTo>
                  <a:pt x="1899137" y="225084"/>
                </a:lnTo>
                <a:lnTo>
                  <a:pt x="1899137" y="196948"/>
                </a:lnTo>
                <a:cubicBezTo>
                  <a:pt x="1899137" y="150332"/>
                  <a:pt x="1861347" y="112542"/>
                  <a:pt x="1814731" y="112542"/>
                </a:cubicBezTo>
                <a:lnTo>
                  <a:pt x="196948" y="112542"/>
                </a:lnTo>
                <a:cubicBezTo>
                  <a:pt x="150332" y="112542"/>
                  <a:pt x="112542" y="150332"/>
                  <a:pt x="112542" y="196948"/>
                </a:cubicBezTo>
                <a:lnTo>
                  <a:pt x="112542" y="450167"/>
                </a:lnTo>
                <a:lnTo>
                  <a:pt x="0" y="450167"/>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手杖形箭头 40"/>
          <p:cNvSpPr/>
          <p:nvPr/>
        </p:nvSpPr>
        <p:spPr>
          <a:xfrm flipH="1">
            <a:off x="4719712" y="4183297"/>
            <a:ext cx="2067950" cy="307756"/>
          </a:xfrm>
          <a:custGeom>
            <a:avLst/>
            <a:gdLst>
              <a:gd name="connsiteX0" fmla="*/ 0 w 2067950"/>
              <a:gd name="connsiteY0" fmla="*/ 450167 h 450167"/>
              <a:gd name="connsiteX1" fmla="*/ 0 w 2067950"/>
              <a:gd name="connsiteY1" fmla="*/ 196948 h 450167"/>
              <a:gd name="connsiteX2" fmla="*/ 196948 w 2067950"/>
              <a:gd name="connsiteY2" fmla="*/ 0 h 450167"/>
              <a:gd name="connsiteX3" fmla="*/ 1814731 w 2067950"/>
              <a:gd name="connsiteY3" fmla="*/ 0 h 450167"/>
              <a:gd name="connsiteX4" fmla="*/ 2011679 w 2067950"/>
              <a:gd name="connsiteY4" fmla="*/ 196948 h 450167"/>
              <a:gd name="connsiteX5" fmla="*/ 2011679 w 2067950"/>
              <a:gd name="connsiteY5" fmla="*/ 225084 h 450167"/>
              <a:gd name="connsiteX6" fmla="*/ 2067950 w 2067950"/>
              <a:gd name="connsiteY6" fmla="*/ 225084 h 450167"/>
              <a:gd name="connsiteX7" fmla="*/ 1955408 w 2067950"/>
              <a:gd name="connsiteY7" fmla="*/ 337625 h 450167"/>
              <a:gd name="connsiteX8" fmla="*/ 1842867 w 2067950"/>
              <a:gd name="connsiteY8" fmla="*/ 225084 h 450167"/>
              <a:gd name="connsiteX9" fmla="*/ 1899137 w 2067950"/>
              <a:gd name="connsiteY9" fmla="*/ 225084 h 450167"/>
              <a:gd name="connsiteX10" fmla="*/ 1899137 w 2067950"/>
              <a:gd name="connsiteY10" fmla="*/ 196948 h 450167"/>
              <a:gd name="connsiteX11" fmla="*/ 1814731 w 2067950"/>
              <a:gd name="connsiteY11" fmla="*/ 112542 h 450167"/>
              <a:gd name="connsiteX12" fmla="*/ 196948 w 2067950"/>
              <a:gd name="connsiteY12" fmla="*/ 112542 h 450167"/>
              <a:gd name="connsiteX13" fmla="*/ 112542 w 2067950"/>
              <a:gd name="connsiteY13" fmla="*/ 196948 h 450167"/>
              <a:gd name="connsiteX14" fmla="*/ 112542 w 2067950"/>
              <a:gd name="connsiteY14" fmla="*/ 450167 h 450167"/>
              <a:gd name="connsiteX15" fmla="*/ 0 w 2067950"/>
              <a:gd name="connsiteY15" fmla="*/ 450167 h 450167"/>
              <a:gd name="connsiteX0" fmla="*/ 0 w 2067950"/>
              <a:gd name="connsiteY0" fmla="*/ 450167 h 520505"/>
              <a:gd name="connsiteX1" fmla="*/ 0 w 2067950"/>
              <a:gd name="connsiteY1" fmla="*/ 196948 h 520505"/>
              <a:gd name="connsiteX2" fmla="*/ 196948 w 2067950"/>
              <a:gd name="connsiteY2" fmla="*/ 0 h 520505"/>
              <a:gd name="connsiteX3" fmla="*/ 1814731 w 2067950"/>
              <a:gd name="connsiteY3" fmla="*/ 0 h 520505"/>
              <a:gd name="connsiteX4" fmla="*/ 2011679 w 2067950"/>
              <a:gd name="connsiteY4" fmla="*/ 196948 h 520505"/>
              <a:gd name="connsiteX5" fmla="*/ 2011679 w 2067950"/>
              <a:gd name="connsiteY5" fmla="*/ 225084 h 520505"/>
              <a:gd name="connsiteX6" fmla="*/ 2067950 w 2067950"/>
              <a:gd name="connsiteY6" fmla="*/ 225084 h 520505"/>
              <a:gd name="connsiteX7" fmla="*/ 1955408 w 2067950"/>
              <a:gd name="connsiteY7" fmla="*/ 520505 h 520505"/>
              <a:gd name="connsiteX8" fmla="*/ 1842867 w 2067950"/>
              <a:gd name="connsiteY8" fmla="*/ 225084 h 520505"/>
              <a:gd name="connsiteX9" fmla="*/ 1899137 w 2067950"/>
              <a:gd name="connsiteY9" fmla="*/ 225084 h 520505"/>
              <a:gd name="connsiteX10" fmla="*/ 1899137 w 2067950"/>
              <a:gd name="connsiteY10" fmla="*/ 196948 h 520505"/>
              <a:gd name="connsiteX11" fmla="*/ 1814731 w 2067950"/>
              <a:gd name="connsiteY11" fmla="*/ 112542 h 520505"/>
              <a:gd name="connsiteX12" fmla="*/ 196948 w 2067950"/>
              <a:gd name="connsiteY12" fmla="*/ 112542 h 520505"/>
              <a:gd name="connsiteX13" fmla="*/ 112542 w 2067950"/>
              <a:gd name="connsiteY13" fmla="*/ 196948 h 520505"/>
              <a:gd name="connsiteX14" fmla="*/ 112542 w 2067950"/>
              <a:gd name="connsiteY14" fmla="*/ 450167 h 520505"/>
              <a:gd name="connsiteX15" fmla="*/ 0 w 2067950"/>
              <a:gd name="connsiteY15" fmla="*/ 450167 h 520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67950" h="520505">
                <a:moveTo>
                  <a:pt x="0" y="450167"/>
                </a:moveTo>
                <a:lnTo>
                  <a:pt x="0" y="196948"/>
                </a:lnTo>
                <a:cubicBezTo>
                  <a:pt x="0" y="88177"/>
                  <a:pt x="88177" y="0"/>
                  <a:pt x="196948" y="0"/>
                </a:cubicBezTo>
                <a:lnTo>
                  <a:pt x="1814731" y="0"/>
                </a:lnTo>
                <a:cubicBezTo>
                  <a:pt x="1923502" y="0"/>
                  <a:pt x="2011679" y="88177"/>
                  <a:pt x="2011679" y="196948"/>
                </a:cubicBezTo>
                <a:lnTo>
                  <a:pt x="2011679" y="225084"/>
                </a:lnTo>
                <a:lnTo>
                  <a:pt x="2067950" y="225084"/>
                </a:lnTo>
                <a:lnTo>
                  <a:pt x="1955408" y="520505"/>
                </a:lnTo>
                <a:lnTo>
                  <a:pt x="1842867" y="225084"/>
                </a:lnTo>
                <a:lnTo>
                  <a:pt x="1899137" y="225084"/>
                </a:lnTo>
                <a:lnTo>
                  <a:pt x="1899137" y="196948"/>
                </a:lnTo>
                <a:cubicBezTo>
                  <a:pt x="1899137" y="150332"/>
                  <a:pt x="1861347" y="112542"/>
                  <a:pt x="1814731" y="112542"/>
                </a:cubicBezTo>
                <a:lnTo>
                  <a:pt x="196948" y="112542"/>
                </a:lnTo>
                <a:cubicBezTo>
                  <a:pt x="150332" y="112542"/>
                  <a:pt x="112542" y="150332"/>
                  <a:pt x="112542" y="196948"/>
                </a:cubicBezTo>
                <a:lnTo>
                  <a:pt x="112542" y="450167"/>
                </a:lnTo>
                <a:lnTo>
                  <a:pt x="0" y="450167"/>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矩形 45"/>
          <p:cNvSpPr/>
          <p:nvPr/>
        </p:nvSpPr>
        <p:spPr>
          <a:xfrm>
            <a:off x="2591826" y="1890710"/>
            <a:ext cx="1618079" cy="338554"/>
          </a:xfrm>
          <a:prstGeom prst="rect">
            <a:avLst/>
          </a:prstGeom>
          <a:noFill/>
        </p:spPr>
        <p:txBody>
          <a:bodyPr wrap="square" lIns="91440" tIns="45720" rIns="91440" bIns="45720">
            <a:spAutoFit/>
          </a:bodyPr>
          <a:lstStyle/>
          <a:p>
            <a:pPr algn="ctr"/>
            <a:r>
              <a:rPr lang="zh-CN" altLang="en-US" sz="1600" dirty="0" smtClean="0">
                <a:ln w="0"/>
                <a:effectLst>
                  <a:outerShdw blurRad="38100" dist="19050" dir="2700000" algn="tl" rotWithShape="0">
                    <a:schemeClr val="dk1">
                      <a:alpha val="40000"/>
                    </a:schemeClr>
                  </a:outerShdw>
                </a:effectLst>
              </a:rPr>
              <a:t>驳回</a:t>
            </a:r>
            <a:endParaRPr lang="zh-CN" altLang="en-US" sz="1600" dirty="0">
              <a:ln w="0"/>
              <a:effectLst>
                <a:outerShdw blurRad="38100" dist="19050" dir="2700000" algn="tl" rotWithShape="0">
                  <a:schemeClr val="dk1">
                    <a:alpha val="40000"/>
                  </a:schemeClr>
                </a:outerShdw>
              </a:effectLst>
            </a:endParaRPr>
          </a:p>
        </p:txBody>
      </p:sp>
      <p:sp>
        <p:nvSpPr>
          <p:cNvPr id="48" name="矩形 47"/>
          <p:cNvSpPr/>
          <p:nvPr/>
        </p:nvSpPr>
        <p:spPr>
          <a:xfrm>
            <a:off x="7256291" y="1872323"/>
            <a:ext cx="1618079" cy="338554"/>
          </a:xfrm>
          <a:prstGeom prst="rect">
            <a:avLst/>
          </a:prstGeom>
          <a:noFill/>
        </p:spPr>
        <p:txBody>
          <a:bodyPr wrap="square" lIns="91440" tIns="45720" rIns="91440" bIns="45720">
            <a:spAutoFit/>
          </a:bodyPr>
          <a:lstStyle/>
          <a:p>
            <a:pPr algn="ctr"/>
            <a:r>
              <a:rPr lang="zh-CN" altLang="en-US" sz="1600" dirty="0" smtClean="0">
                <a:ln w="0"/>
                <a:effectLst>
                  <a:outerShdw blurRad="38100" dist="19050" dir="2700000" algn="tl" rotWithShape="0">
                    <a:schemeClr val="dk1">
                      <a:alpha val="40000"/>
                    </a:schemeClr>
                  </a:outerShdw>
                </a:effectLst>
              </a:rPr>
              <a:t>驳回</a:t>
            </a:r>
            <a:endParaRPr lang="zh-CN" altLang="en-US" sz="1600" b="0" cap="none" spc="0" dirty="0">
              <a:ln w="0"/>
              <a:solidFill>
                <a:schemeClr val="tx1"/>
              </a:solidFill>
              <a:effectLst>
                <a:outerShdw blurRad="38100" dist="19050" dir="2700000" algn="tl" rotWithShape="0">
                  <a:schemeClr val="dk1">
                    <a:alpha val="40000"/>
                  </a:schemeClr>
                </a:outerShdw>
              </a:effectLst>
            </a:endParaRPr>
          </a:p>
        </p:txBody>
      </p:sp>
      <p:sp>
        <p:nvSpPr>
          <p:cNvPr id="49" name="矩形 48"/>
          <p:cNvSpPr/>
          <p:nvPr/>
        </p:nvSpPr>
        <p:spPr>
          <a:xfrm>
            <a:off x="4819648" y="1900405"/>
            <a:ext cx="1618079" cy="338554"/>
          </a:xfrm>
          <a:prstGeom prst="rect">
            <a:avLst/>
          </a:prstGeom>
          <a:noFill/>
        </p:spPr>
        <p:txBody>
          <a:bodyPr wrap="square" lIns="91440" tIns="45720" rIns="91440" bIns="45720">
            <a:spAutoFit/>
          </a:bodyPr>
          <a:lstStyle/>
          <a:p>
            <a:pPr algn="ctr"/>
            <a:r>
              <a:rPr lang="zh-CN" altLang="en-US" sz="1600" dirty="0" smtClean="0">
                <a:ln w="0"/>
                <a:effectLst>
                  <a:outerShdw blurRad="38100" dist="19050" dir="2700000" algn="tl" rotWithShape="0">
                    <a:schemeClr val="dk1">
                      <a:alpha val="40000"/>
                    </a:schemeClr>
                  </a:outerShdw>
                </a:effectLst>
              </a:rPr>
              <a:t>驳回</a:t>
            </a:r>
            <a:endParaRPr lang="zh-CN" altLang="en-US" sz="1600" b="0" cap="none" spc="0" dirty="0">
              <a:ln w="0"/>
              <a:solidFill>
                <a:schemeClr val="tx1"/>
              </a:solidFill>
              <a:effectLst>
                <a:outerShdw blurRad="38100" dist="19050" dir="2700000" algn="tl" rotWithShape="0">
                  <a:schemeClr val="dk1">
                    <a:alpha val="40000"/>
                  </a:schemeClr>
                </a:outerShdw>
              </a:effectLst>
            </a:endParaRPr>
          </a:p>
        </p:txBody>
      </p:sp>
      <p:sp>
        <p:nvSpPr>
          <p:cNvPr id="50" name="矩形 49"/>
          <p:cNvSpPr/>
          <p:nvPr/>
        </p:nvSpPr>
        <p:spPr>
          <a:xfrm>
            <a:off x="2552846" y="3871149"/>
            <a:ext cx="1618079" cy="338554"/>
          </a:xfrm>
          <a:prstGeom prst="rect">
            <a:avLst/>
          </a:prstGeom>
          <a:noFill/>
        </p:spPr>
        <p:txBody>
          <a:bodyPr wrap="square" lIns="91440" tIns="45720" rIns="91440" bIns="45720">
            <a:spAutoFit/>
          </a:bodyPr>
          <a:lstStyle/>
          <a:p>
            <a:pPr algn="ctr"/>
            <a:r>
              <a:rPr lang="zh-CN" altLang="en-US" sz="1600" dirty="0" smtClean="0">
                <a:ln w="0"/>
                <a:effectLst>
                  <a:outerShdw blurRad="38100" dist="19050" dir="2700000" algn="tl" rotWithShape="0">
                    <a:schemeClr val="dk1">
                      <a:alpha val="40000"/>
                    </a:schemeClr>
                  </a:outerShdw>
                </a:effectLst>
              </a:rPr>
              <a:t>驳回</a:t>
            </a:r>
            <a:endParaRPr lang="zh-CN" altLang="en-US" sz="1600" b="0" cap="none" spc="0" dirty="0">
              <a:ln w="0"/>
              <a:solidFill>
                <a:schemeClr val="tx1"/>
              </a:solidFill>
              <a:effectLst>
                <a:outerShdw blurRad="38100" dist="19050" dir="2700000" algn="tl" rotWithShape="0">
                  <a:schemeClr val="dk1">
                    <a:alpha val="40000"/>
                  </a:schemeClr>
                </a:outerShdw>
              </a:effectLst>
            </a:endParaRPr>
          </a:p>
        </p:txBody>
      </p:sp>
      <p:sp>
        <p:nvSpPr>
          <p:cNvPr id="51" name="矩形 50"/>
          <p:cNvSpPr/>
          <p:nvPr/>
        </p:nvSpPr>
        <p:spPr>
          <a:xfrm>
            <a:off x="5057190" y="3871149"/>
            <a:ext cx="1618079" cy="338554"/>
          </a:xfrm>
          <a:prstGeom prst="rect">
            <a:avLst/>
          </a:prstGeom>
          <a:noFill/>
        </p:spPr>
        <p:txBody>
          <a:bodyPr wrap="square" lIns="91440" tIns="45720" rIns="91440" bIns="45720">
            <a:spAutoFit/>
          </a:bodyPr>
          <a:lstStyle/>
          <a:p>
            <a:pPr algn="ctr"/>
            <a:r>
              <a:rPr lang="zh-CN" altLang="en-US" sz="1600" dirty="0" smtClean="0">
                <a:ln w="0"/>
                <a:effectLst>
                  <a:outerShdw blurRad="38100" dist="19050" dir="2700000" algn="tl" rotWithShape="0">
                    <a:schemeClr val="dk1">
                      <a:alpha val="40000"/>
                    </a:schemeClr>
                  </a:outerShdw>
                </a:effectLst>
              </a:rPr>
              <a:t>驳回</a:t>
            </a:r>
            <a:endParaRPr lang="zh-CN" altLang="en-US" sz="1600" b="0" cap="none" spc="0" dirty="0">
              <a:ln w="0"/>
              <a:solidFill>
                <a:schemeClr val="tx1"/>
              </a:solidFill>
              <a:effectLst>
                <a:outerShdw blurRad="38100" dist="19050" dir="2700000" algn="tl" rotWithShape="0">
                  <a:schemeClr val="dk1">
                    <a:alpha val="40000"/>
                  </a:schemeClr>
                </a:outerShdw>
              </a:effectLst>
            </a:endParaRPr>
          </a:p>
        </p:txBody>
      </p:sp>
      <p:sp>
        <p:nvSpPr>
          <p:cNvPr id="3" name="文本框 2"/>
          <p:cNvSpPr txBox="1"/>
          <p:nvPr/>
        </p:nvSpPr>
        <p:spPr>
          <a:xfrm>
            <a:off x="8576751" y="3375034"/>
            <a:ext cx="1188841" cy="646331"/>
          </a:xfrm>
          <a:prstGeom prst="rect">
            <a:avLst/>
          </a:prstGeom>
          <a:noFill/>
        </p:spPr>
        <p:txBody>
          <a:bodyPr wrap="square" rtlCol="0">
            <a:spAutoFit/>
          </a:bodyPr>
          <a:lstStyle/>
          <a:p>
            <a:r>
              <a:rPr lang="zh-CN" altLang="en-US" b="1" dirty="0" smtClean="0">
                <a:effectLst>
                  <a:outerShdw blurRad="38100" dist="38100" dir="2700000" algn="tl">
                    <a:srgbClr val="000000">
                      <a:alpha val="43137"/>
                    </a:srgbClr>
                  </a:outerShdw>
                </a:effectLst>
              </a:rPr>
              <a:t>导入商户号终端号</a:t>
            </a:r>
            <a:endParaRPr lang="zh-CN" altLang="en-US" b="1" dirty="0">
              <a:effectLst>
                <a:outerShdw blurRad="38100" dist="38100" dir="2700000" algn="tl">
                  <a:srgbClr val="000000">
                    <a:alpha val="43137"/>
                  </a:srgbClr>
                </a:outerShdw>
              </a:effectLst>
            </a:endParaRPr>
          </a:p>
        </p:txBody>
      </p:sp>
      <p:sp>
        <p:nvSpPr>
          <p:cNvPr id="21" name="文本框 20"/>
          <p:cNvSpPr txBox="1"/>
          <p:nvPr/>
        </p:nvSpPr>
        <p:spPr>
          <a:xfrm>
            <a:off x="6067450" y="5314828"/>
            <a:ext cx="1188841" cy="646331"/>
          </a:xfrm>
          <a:prstGeom prst="rect">
            <a:avLst/>
          </a:prstGeom>
          <a:noFill/>
        </p:spPr>
        <p:txBody>
          <a:bodyPr wrap="square" rtlCol="0">
            <a:spAutoFit/>
          </a:bodyPr>
          <a:lstStyle/>
          <a:p>
            <a:r>
              <a:rPr lang="zh-CN" altLang="en-US" b="1" dirty="0" smtClean="0">
                <a:effectLst>
                  <a:outerShdw blurRad="38100" dist="38100" dir="2700000" algn="tl">
                    <a:srgbClr val="000000">
                      <a:alpha val="43137"/>
                    </a:srgbClr>
                  </a:outerShdw>
                </a:effectLst>
              </a:rPr>
              <a:t>导入商户号终端号</a:t>
            </a:r>
            <a:endParaRPr lang="zh-CN" altLang="en-US" b="1" dirty="0">
              <a:effectLst>
                <a:outerShdw blurRad="38100" dist="38100" dir="2700000" algn="tl">
                  <a:srgbClr val="000000">
                    <a:alpha val="43137"/>
                  </a:srgbClr>
                </a:outerShdw>
              </a:effectLst>
            </a:endParaRPr>
          </a:p>
        </p:txBody>
      </p:sp>
      <p:sp>
        <p:nvSpPr>
          <p:cNvPr id="6" name="灯片编号占位符 5"/>
          <p:cNvSpPr>
            <a:spLocks noGrp="1"/>
          </p:cNvSpPr>
          <p:nvPr>
            <p:ph type="sldNum" sz="quarter" idx="12"/>
          </p:nvPr>
        </p:nvSpPr>
        <p:spPr/>
        <p:txBody>
          <a:bodyPr/>
          <a:lstStyle/>
          <a:p>
            <a:fld id="{C5A74718-614D-468F-B61D-7DF6A49F91B6}" type="slidenum">
              <a:rPr lang="zh-CN" altLang="en-US" smtClean="0"/>
              <a:t>9</a:t>
            </a:fld>
            <a:endParaRPr lang="zh-CN" altLang="en-US"/>
          </a:p>
        </p:txBody>
      </p:sp>
    </p:spTree>
    <p:extLst>
      <p:ext uri="{BB962C8B-B14F-4D97-AF65-F5344CB8AC3E}">
        <p14:creationId xmlns:p14="http://schemas.microsoft.com/office/powerpoint/2010/main" val="23347017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8198</TotalTime>
  <Words>3347</Words>
  <Application>Microsoft Office PowerPoint</Application>
  <PresentationFormat>宽屏</PresentationFormat>
  <Paragraphs>533</Paragraphs>
  <Slides>88</Slides>
  <Notes>9</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88</vt:i4>
      </vt:variant>
    </vt:vector>
  </HeadingPairs>
  <TitlesOfParts>
    <vt:vector size="99" baseType="lpstr">
      <vt:lpstr>Microsoft YaHei UI</vt:lpstr>
      <vt:lpstr>黑体</vt:lpstr>
      <vt:lpstr>宋体</vt:lpstr>
      <vt:lpstr>微软雅黑</vt:lpstr>
      <vt:lpstr>Arial</vt:lpstr>
      <vt:lpstr>Calibri</vt:lpstr>
      <vt:lpstr>Calibri Light</vt:lpstr>
      <vt:lpstr>Times New Roman</vt:lpstr>
      <vt:lpstr>Wingdings</vt:lpstr>
      <vt:lpstr>Wingdings 2</vt:lpstr>
      <vt:lpstr>Office 主题</vt:lpstr>
      <vt:lpstr>POS 收单作业系统  -业务培训 </vt:lpstr>
      <vt:lpstr>整体业务流程</vt:lpstr>
      <vt:lpstr>系统功能模块</vt:lpstr>
      <vt:lpstr>商户管理</vt:lpstr>
      <vt:lpstr>PowerPoint 演示文稿</vt:lpstr>
      <vt:lpstr>登录地址</vt:lpstr>
      <vt:lpstr>登录界面</vt:lpstr>
      <vt:lpstr>商户开通-商户开通申请总体流程</vt:lpstr>
      <vt:lpstr>商户开通-业务流程</vt:lpstr>
      <vt:lpstr>商户开通-开通方式操作界面</vt:lpstr>
      <vt:lpstr>商户开通-手机端上传资料</vt:lpstr>
      <vt:lpstr>商户开通-WEB端商户基本信息</vt:lpstr>
      <vt:lpstr>商户开通-商户证照信息</vt:lpstr>
      <vt:lpstr>商户开通-营业执照填写规则</vt:lpstr>
      <vt:lpstr>商户开通-商户业务受理信息</vt:lpstr>
      <vt:lpstr>商户开通-特殊说明</vt:lpstr>
      <vt:lpstr>商户开通-业务专员审核、补录</vt:lpstr>
      <vt:lpstr>商户开通-终端导入</vt:lpstr>
      <vt:lpstr>商户开通-审核专员审核</vt:lpstr>
      <vt:lpstr>商户开通-装机任务</vt:lpstr>
      <vt:lpstr>商户开通-审核状态</vt:lpstr>
      <vt:lpstr>商户开通-资料归档</vt:lpstr>
      <vt:lpstr>商户开通-资料归档</vt:lpstr>
      <vt:lpstr>商户开通-归档查询</vt:lpstr>
      <vt:lpstr>商户管理-商户变更</vt:lpstr>
      <vt:lpstr>商户变更</vt:lpstr>
      <vt:lpstr>商户变更-商户变更流程</vt:lpstr>
      <vt:lpstr>商户变更-重要信息说明</vt:lpstr>
      <vt:lpstr>商户变更-装机地址变更</vt:lpstr>
      <vt:lpstr>商户变更-装机地址变更审核流程</vt:lpstr>
      <vt:lpstr>商户变更-装机地址变更申请</vt:lpstr>
      <vt:lpstr>商户变更-装机地址变更审核</vt:lpstr>
      <vt:lpstr>商户变更-装机地址变更任务</vt:lpstr>
      <vt:lpstr>商户变更-装机地址变更任务详细信息</vt:lpstr>
      <vt:lpstr>商户变更-增店撤店变更</vt:lpstr>
      <vt:lpstr>商户变更-增店撤店变更</vt:lpstr>
      <vt:lpstr>商户管理-商户冻结</vt:lpstr>
      <vt:lpstr>商户冻结</vt:lpstr>
      <vt:lpstr>商户冻结-商户冻结流程</vt:lpstr>
      <vt:lpstr>商户冻结</vt:lpstr>
      <vt:lpstr>商户冻结</vt:lpstr>
      <vt:lpstr>商户冻结</vt:lpstr>
      <vt:lpstr>商户冻结-商户冻结状态</vt:lpstr>
      <vt:lpstr>商户冻结-商户冻结撤机</vt:lpstr>
      <vt:lpstr>商户管理-商户解冻</vt:lpstr>
      <vt:lpstr>商户解冻</vt:lpstr>
      <vt:lpstr>商户解冻-商户解冻流程</vt:lpstr>
      <vt:lpstr>商户解冻-商户解冻重装机</vt:lpstr>
      <vt:lpstr>商户解冻-解冻审核</vt:lpstr>
      <vt:lpstr>商户解冻-解冻审核</vt:lpstr>
      <vt:lpstr>商户解冻-商户解冻重装机任务</vt:lpstr>
      <vt:lpstr>商户管理-商户撤销</vt:lpstr>
      <vt:lpstr>商户撤销</vt:lpstr>
      <vt:lpstr>商户撤销-商户撤销流程</vt:lpstr>
      <vt:lpstr>商户撤销-商户冻结状态</vt:lpstr>
      <vt:lpstr>商户撤销-撤销已冻结商户</vt:lpstr>
      <vt:lpstr>商户撤销-商户撤销流程</vt:lpstr>
      <vt:lpstr>商户撤销-撤销申请</vt:lpstr>
      <vt:lpstr>商户撤销-商户撤销审核</vt:lpstr>
      <vt:lpstr>商户撤销-商户撤销审核</vt:lpstr>
      <vt:lpstr>商户撤销-商户撤销任务</vt:lpstr>
      <vt:lpstr>商户撤销-商户撤销任务详细内容</vt:lpstr>
      <vt:lpstr>商户撤销-商户撤销状态</vt:lpstr>
      <vt:lpstr>商户管理-新增终端</vt:lpstr>
      <vt:lpstr>新增终端</vt:lpstr>
      <vt:lpstr>新增终端-新增终端流程</vt:lpstr>
      <vt:lpstr>新增终端-新增终端申请</vt:lpstr>
      <vt:lpstr>新增终端-新增终端审核</vt:lpstr>
      <vt:lpstr>新增终端-新增终端审核</vt:lpstr>
      <vt:lpstr>新增终端-新增终端任务</vt:lpstr>
      <vt:lpstr>商户管理-终端撤机</vt:lpstr>
      <vt:lpstr>终端撤机</vt:lpstr>
      <vt:lpstr>终端撤机-终端撤机流程</vt:lpstr>
      <vt:lpstr>终端撤机-导入关联门店</vt:lpstr>
      <vt:lpstr>终端撤机-终端撤机申请</vt:lpstr>
      <vt:lpstr>PowerPoint 演示文稿</vt:lpstr>
      <vt:lpstr>PowerPoint 演示文稿</vt:lpstr>
      <vt:lpstr>终端撤机-终端撤机任务</vt:lpstr>
      <vt:lpstr>库存管理</vt:lpstr>
      <vt:lpstr>库存管理</vt:lpstr>
      <vt:lpstr>风险管理</vt:lpstr>
      <vt:lpstr>PowerPoint 演示文稿</vt:lpstr>
      <vt:lpstr>PowerPoint 演示文稿</vt:lpstr>
      <vt:lpstr>PowerPoint 演示文稿</vt:lpstr>
      <vt:lpstr>系统管理</vt:lpstr>
      <vt:lpstr>系统管理</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POS收单作业系统业务流程</dc:title>
  <dc:creator>吴勇</dc:creator>
  <cp:lastModifiedBy>吴勇</cp:lastModifiedBy>
  <cp:revision>516</cp:revision>
  <dcterms:created xsi:type="dcterms:W3CDTF">2014-12-29T06:42:40Z</dcterms:created>
  <dcterms:modified xsi:type="dcterms:W3CDTF">2015-03-24T07:27:29Z</dcterms:modified>
</cp:coreProperties>
</file>